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<Relationships xmlns="http://schemas.openxmlformats.org/package/2006/relationships"><Relationship Id="rId2" Type="http://schemas.openxmlformats.org/package/2006/relationships/metadata/thumbnail" Target="docProps/thumbnail.jpeg" /><Relationship Id="rId3" Type="http://schemas.openxmlformats.org/package/2006/relationships/metadata/core-properties" Target="docProps/core.xml" /><Relationship Id="rId4" Type="http://schemas.openxmlformats.org/officeDocument/2006/relationships/extended-properties" Target="docProps/app.xml" /><Relationship Id="rId5" Type="http://schemas.openxmlformats.org/officeDocument/2006/relationships/custom-properties" Target="docProps/custom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2"/>
  </p:sldMasterIdLst>
  <p:notesMasterIdLst>
    <p:notesMasterId r:id="rId3"/>
  </p:notesMasterIdLst>
  <p:sldIdLst>
    <p:sldId id="299" r:id="rId4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48"/>
    <p:restoredTop sz="94660"/>
  </p:normalViewPr>
  <p:slideViewPr>
    <p:cSldViewPr snapToGrid="0">
      <p:cViewPr>
        <p:scale>
          <a:sx n="66" d="100"/>
          <a:sy n="66" d="100"/>
        </p:scale>
        <p:origin x="-2400" y="-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?><Relationships xmlns="http://schemas.openxmlformats.org/package/2006/relationships"><Relationship Id="rId1" Type="http://schemas.openxmlformats.org/officeDocument/2006/relationships/theme" Target="theme/theme1.xml" /><Relationship Id="rId2" Type="http://schemas.openxmlformats.org/officeDocument/2006/relationships/slideMaster" Target="slideMasters/slideMaster1.xml" /><Relationship Id="rId3" Type="http://schemas.openxmlformats.org/officeDocument/2006/relationships/notesMaster" Target="notesMasters/notesMaster1.xml" /><Relationship Id="rId4" Type="http://schemas.openxmlformats.org/officeDocument/2006/relationships/slide" Target="slides/slide1.xml" /><Relationship Id="rId5" Type="http://schemas.openxmlformats.org/officeDocument/2006/relationships/presProps" Target="presProps.xml" /><Relationship Id="rId6" Type="http://schemas.openxmlformats.org/officeDocument/2006/relationships/viewProps" Target="viewProps.xml" /><Relationship Id="rId7" Type="http://schemas.openxmlformats.org/officeDocument/2006/relationships/tableStyles" Target="tableStyles.xml" /></Relationships>
</file>

<file path=ppt/notesMasters/_rels/notesMaster1.xml.rels><?xml version="1.0" encoding="UTF-8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06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06EA9-14B5-4F31-95CC-6AD91D20700D}" type="datetimeFigureOut">
              <a:rPr kumimoji="1" lang="ja-JP" altLang="en-US" smtClean="0"/>
              <a:t>2015/2/5</a:t>
            </a:fld>
            <a:endParaRPr kumimoji="1" lang="ja-JP" altLang="en-US"/>
          </a:p>
        </p:txBody>
      </p:sp>
      <p:sp>
        <p:nvSpPr>
          <p:cNvPr id="106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42038" y="685800"/>
            <a:ext cx="2373923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106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106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06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1027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660380" indent="0" algn="ctr">
              <a:buNone/>
              <a:defRPr/>
            </a:lvl2pPr>
            <a:lvl3pPr marL="1320759" indent="0" algn="ctr">
              <a:buNone/>
              <a:defRPr/>
            </a:lvl3pPr>
            <a:lvl4pPr marL="1981139" indent="0" algn="ctr">
              <a:buNone/>
              <a:defRPr/>
            </a:lvl4pPr>
            <a:lvl5pPr marL="2641519" indent="0" algn="ctr">
              <a:buNone/>
              <a:defRPr/>
            </a:lvl5pPr>
            <a:lvl6pPr marL="3301898" indent="0" algn="ctr">
              <a:buNone/>
              <a:defRPr/>
            </a:lvl6pPr>
            <a:lvl7pPr marL="3962278" indent="0" algn="ctr">
              <a:buNone/>
              <a:defRPr/>
            </a:lvl7pPr>
            <a:lvl8pPr marL="4622658" indent="0" algn="ctr">
              <a:buNone/>
              <a:defRPr/>
            </a:lvl8pPr>
            <a:lvl9pPr marL="5283037" indent="0" algn="ctr">
              <a:buNone/>
              <a:defRPr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25244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タイトル 1"/>
          <p:cNvSpPr>
            <a:spLocks noGrp="1"/>
          </p:cNvSpPr>
          <p:nvPr>
            <p:ph type="title"/>
          </p:nvPr>
        </p:nvSpPr>
        <p:spPr>
          <a:xfrm>
            <a:off x="89023" y="167394"/>
            <a:ext cx="3627926" cy="687917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1057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1417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09405" y="167395"/>
            <a:ext cx="1605695" cy="8681508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1060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9023" y="167395"/>
            <a:ext cx="4714875" cy="868150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98776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タイトル 1"/>
          <p:cNvSpPr>
            <a:spLocks noGrp="1"/>
          </p:cNvSpPr>
          <p:nvPr>
            <p:ph type="title"/>
          </p:nvPr>
        </p:nvSpPr>
        <p:spPr>
          <a:xfrm>
            <a:off x="89023" y="167394"/>
            <a:ext cx="3627926" cy="687917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1030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1731739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タイトル 1"/>
          <p:cNvSpPr>
            <a:spLocks noGrp="1"/>
          </p:cNvSpPr>
          <p:nvPr>
            <p:ph type="title"/>
          </p:nvPr>
        </p:nvSpPr>
        <p:spPr>
          <a:xfrm>
            <a:off x="541826" y="6365523"/>
            <a:ext cx="5829300" cy="1967442"/>
          </a:xfrm>
          <a:prstGeom prst="rect">
            <a:avLst/>
          </a:prstGeom>
        </p:spPr>
        <p:txBody>
          <a:bodyPr anchor="t"/>
          <a:lstStyle>
            <a:lvl1pPr algn="l">
              <a:defRPr sz="5778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103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826" y="4198586"/>
            <a:ext cx="5829300" cy="21669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889"/>
            </a:lvl1pPr>
            <a:lvl2pPr marL="660380" indent="0">
              <a:buNone/>
              <a:defRPr sz="2600"/>
            </a:lvl2pPr>
            <a:lvl3pPr marL="1320759" indent="0">
              <a:buNone/>
              <a:defRPr sz="2311"/>
            </a:lvl3pPr>
            <a:lvl4pPr marL="1981139" indent="0">
              <a:buNone/>
              <a:defRPr sz="2022"/>
            </a:lvl4pPr>
            <a:lvl5pPr marL="2641519" indent="0">
              <a:buNone/>
              <a:defRPr sz="2022"/>
            </a:lvl5pPr>
            <a:lvl6pPr marL="3301898" indent="0">
              <a:buNone/>
              <a:defRPr sz="2022"/>
            </a:lvl6pPr>
            <a:lvl7pPr marL="3962278" indent="0">
              <a:buNone/>
              <a:defRPr sz="2022"/>
            </a:lvl7pPr>
            <a:lvl8pPr marL="4622658" indent="0">
              <a:buNone/>
              <a:defRPr sz="2022"/>
            </a:lvl8pPr>
            <a:lvl9pPr marL="5283037" indent="0">
              <a:buNone/>
              <a:defRPr sz="202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197880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タイトル 1"/>
          <p:cNvSpPr>
            <a:spLocks noGrp="1"/>
          </p:cNvSpPr>
          <p:nvPr>
            <p:ph type="title"/>
          </p:nvPr>
        </p:nvSpPr>
        <p:spPr>
          <a:xfrm>
            <a:off x="89023" y="167394"/>
            <a:ext cx="3627926" cy="687917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1036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33346" cy="6537502"/>
          </a:xfrm>
          <a:prstGeom prst="rect">
            <a:avLst/>
          </a:prstGeom>
        </p:spPr>
        <p:txBody>
          <a:bodyPr/>
          <a:lstStyle>
            <a:lvl1pPr>
              <a:defRPr sz="4044"/>
            </a:lvl1pPr>
            <a:lvl2pPr>
              <a:defRPr sz="3467"/>
            </a:lvl2pPr>
            <a:lvl3pPr>
              <a:defRPr sz="2889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37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81754" y="2311401"/>
            <a:ext cx="3033346" cy="6537502"/>
          </a:xfrm>
          <a:prstGeom prst="rect">
            <a:avLst/>
          </a:prstGeom>
        </p:spPr>
        <p:txBody>
          <a:bodyPr/>
          <a:lstStyle>
            <a:lvl1pPr>
              <a:defRPr sz="4044"/>
            </a:lvl1pPr>
            <a:lvl2pPr>
              <a:defRPr sz="3467"/>
            </a:lvl2pPr>
            <a:lvl3pPr>
              <a:defRPr sz="2889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038561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タイトル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1040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049" cy="92410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041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049" cy="5707416"/>
          </a:xfrm>
          <a:prstGeom prst="rect">
            <a:avLst/>
          </a:prstGeom>
        </p:spPr>
        <p:txBody>
          <a:bodyPr/>
          <a:lstStyle>
            <a:lvl1pPr>
              <a:defRPr sz="3467"/>
            </a:lvl1pPr>
            <a:lvl2pPr>
              <a:defRPr sz="2889"/>
            </a:lvl2pPr>
            <a:lvl3pPr>
              <a:defRPr sz="2600"/>
            </a:lvl3pPr>
            <a:lvl4pPr>
              <a:defRPr sz="2311"/>
            </a:lvl4pPr>
            <a:lvl5pPr>
              <a:defRPr sz="2311"/>
            </a:lvl5pPr>
            <a:lvl6pPr>
              <a:defRPr sz="2311"/>
            </a:lvl6pPr>
            <a:lvl7pPr>
              <a:defRPr sz="2311"/>
            </a:lvl7pPr>
            <a:lvl8pPr>
              <a:defRPr sz="2311"/>
            </a:lvl8pPr>
            <a:lvl9pPr>
              <a:defRPr sz="2311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42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952" y="2217385"/>
            <a:ext cx="3031148" cy="92410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043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952" y="3141486"/>
            <a:ext cx="3031148" cy="5707416"/>
          </a:xfrm>
          <a:prstGeom prst="rect">
            <a:avLst/>
          </a:prstGeom>
        </p:spPr>
        <p:txBody>
          <a:bodyPr/>
          <a:lstStyle>
            <a:lvl1pPr>
              <a:defRPr sz="3467"/>
            </a:lvl1pPr>
            <a:lvl2pPr>
              <a:defRPr sz="2889"/>
            </a:lvl2pPr>
            <a:lvl3pPr>
              <a:defRPr sz="2600"/>
            </a:lvl3pPr>
            <a:lvl4pPr>
              <a:defRPr sz="2311"/>
            </a:lvl4pPr>
            <a:lvl5pPr>
              <a:defRPr sz="2311"/>
            </a:lvl5pPr>
            <a:lvl6pPr>
              <a:defRPr sz="2311"/>
            </a:lvl6pPr>
            <a:lvl7pPr>
              <a:defRPr sz="2311"/>
            </a:lvl7pPr>
            <a:lvl8pPr>
              <a:defRPr sz="2311"/>
            </a:lvl8pPr>
            <a:lvl9pPr>
              <a:defRPr sz="2311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3443804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タイトル 1"/>
          <p:cNvSpPr>
            <a:spLocks noGrp="1"/>
          </p:cNvSpPr>
          <p:nvPr>
            <p:ph type="title"/>
          </p:nvPr>
        </p:nvSpPr>
        <p:spPr>
          <a:xfrm>
            <a:off x="89023" y="167394"/>
            <a:ext cx="3627926" cy="687917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604629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3482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タイトル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326" cy="1678517"/>
          </a:xfrm>
          <a:prstGeom prst="rect">
            <a:avLst/>
          </a:prstGeom>
        </p:spPr>
        <p:txBody>
          <a:bodyPr anchor="b"/>
          <a:lstStyle>
            <a:lvl1pPr algn="l">
              <a:defRPr sz="2889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1049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654" y="394406"/>
            <a:ext cx="3833446" cy="8454497"/>
          </a:xfrm>
          <a:prstGeom prst="rect">
            <a:avLst/>
          </a:prstGeom>
        </p:spPr>
        <p:txBody>
          <a:bodyPr/>
          <a:lstStyle>
            <a:lvl1pPr>
              <a:defRPr sz="4622"/>
            </a:lvl1pPr>
            <a:lvl2pPr>
              <a:defRPr sz="4044"/>
            </a:lvl2pPr>
            <a:lvl3pPr>
              <a:defRPr sz="3467"/>
            </a:lvl3pPr>
            <a:lvl4pPr>
              <a:defRPr sz="2889"/>
            </a:lvl4pPr>
            <a:lvl5pPr>
              <a:defRPr sz="2889"/>
            </a:lvl5pPr>
            <a:lvl6pPr>
              <a:defRPr sz="2889"/>
            </a:lvl6pPr>
            <a:lvl7pPr>
              <a:defRPr sz="2889"/>
            </a:lvl7pPr>
            <a:lvl8pPr>
              <a:defRPr sz="2889"/>
            </a:lvl8pPr>
            <a:lvl9pPr>
              <a:defRPr sz="2889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50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326" cy="67759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22"/>
            </a:lvl1pPr>
            <a:lvl2pPr marL="660380" indent="0">
              <a:buNone/>
              <a:defRPr sz="1733"/>
            </a:lvl2pPr>
            <a:lvl3pPr marL="1320759" indent="0">
              <a:buNone/>
              <a:defRPr sz="1444"/>
            </a:lvl3pPr>
            <a:lvl4pPr marL="1981139" indent="0">
              <a:buNone/>
              <a:defRPr sz="1300"/>
            </a:lvl4pPr>
            <a:lvl5pPr marL="2641519" indent="0">
              <a:buNone/>
              <a:defRPr sz="1300"/>
            </a:lvl5pPr>
            <a:lvl6pPr marL="3301898" indent="0">
              <a:buNone/>
              <a:defRPr sz="1300"/>
            </a:lvl6pPr>
            <a:lvl7pPr marL="3962278" indent="0">
              <a:buNone/>
              <a:defRPr sz="1300"/>
            </a:lvl7pPr>
            <a:lvl8pPr marL="4622658" indent="0">
              <a:buNone/>
              <a:defRPr sz="1300"/>
            </a:lvl8pPr>
            <a:lvl9pPr marL="5283037" indent="0">
              <a:buNone/>
              <a:defRPr sz="13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268530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タイトル 1"/>
          <p:cNvSpPr>
            <a:spLocks noGrp="1"/>
          </p:cNvSpPr>
          <p:nvPr>
            <p:ph type="title"/>
          </p:nvPr>
        </p:nvSpPr>
        <p:spPr>
          <a:xfrm>
            <a:off x="1344124" y="6934200"/>
            <a:ext cx="4114800" cy="818622"/>
          </a:xfrm>
          <a:prstGeom prst="rect">
            <a:avLst/>
          </a:prstGeom>
        </p:spPr>
        <p:txBody>
          <a:bodyPr anchor="b"/>
          <a:lstStyle>
            <a:lvl1pPr algn="l">
              <a:defRPr sz="2889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105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124" y="885119"/>
            <a:ext cx="4114800" cy="5943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endParaRPr lang="ja-JP" altLang="en-US"/>
          </a:p>
        </p:txBody>
      </p:sp>
      <p:sp>
        <p:nvSpPr>
          <p:cNvPr id="105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124" y="7752822"/>
            <a:ext cx="4114800" cy="11625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22"/>
            </a:lvl1pPr>
            <a:lvl2pPr marL="660380" indent="0">
              <a:buNone/>
              <a:defRPr sz="1733"/>
            </a:lvl2pPr>
            <a:lvl3pPr marL="1320759" indent="0">
              <a:buNone/>
              <a:defRPr sz="1444"/>
            </a:lvl3pPr>
            <a:lvl4pPr marL="1981139" indent="0">
              <a:buNone/>
              <a:defRPr sz="1300"/>
            </a:lvl4pPr>
            <a:lvl5pPr marL="2641519" indent="0">
              <a:buNone/>
              <a:defRPr sz="1300"/>
            </a:lvl5pPr>
            <a:lvl6pPr marL="3301898" indent="0">
              <a:buNone/>
              <a:defRPr sz="1300"/>
            </a:lvl6pPr>
            <a:lvl7pPr marL="3962278" indent="0">
              <a:buNone/>
              <a:defRPr sz="1300"/>
            </a:lvl7pPr>
            <a:lvl8pPr marL="4622658" indent="0">
              <a:buNone/>
              <a:defRPr sz="1300"/>
            </a:lvl8pPr>
            <a:lvl9pPr marL="5283037" indent="0">
              <a:buNone/>
              <a:defRPr sz="13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35836024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7410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kumimoji="1" sz="3467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kumimoji="1" sz="3467" b="1">
          <a:solidFill>
            <a:schemeClr val="tx2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2pPr>
      <a:lvl3pPr algn="l" rtl="0" fontAlgn="base">
        <a:spcBef>
          <a:spcPct val="0"/>
        </a:spcBef>
        <a:spcAft>
          <a:spcPct val="0"/>
        </a:spcAft>
        <a:defRPr kumimoji="1" sz="3467" b="1">
          <a:solidFill>
            <a:schemeClr val="tx2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3pPr>
      <a:lvl4pPr algn="l" rtl="0" fontAlgn="base">
        <a:spcBef>
          <a:spcPct val="0"/>
        </a:spcBef>
        <a:spcAft>
          <a:spcPct val="0"/>
        </a:spcAft>
        <a:defRPr kumimoji="1" sz="3467" b="1">
          <a:solidFill>
            <a:schemeClr val="tx2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4pPr>
      <a:lvl5pPr algn="l" rtl="0" fontAlgn="base">
        <a:spcBef>
          <a:spcPct val="0"/>
        </a:spcBef>
        <a:spcAft>
          <a:spcPct val="0"/>
        </a:spcAft>
        <a:defRPr kumimoji="1" sz="3467" b="1">
          <a:solidFill>
            <a:schemeClr val="tx2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5pPr>
      <a:lvl6pPr marL="660380" algn="l" rtl="0" fontAlgn="base">
        <a:spcBef>
          <a:spcPct val="0"/>
        </a:spcBef>
        <a:spcAft>
          <a:spcPct val="0"/>
        </a:spcAft>
        <a:defRPr kumimoji="1" sz="3467" b="1">
          <a:solidFill>
            <a:schemeClr val="tx2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6pPr>
      <a:lvl7pPr marL="1320759" algn="l" rtl="0" fontAlgn="base">
        <a:spcBef>
          <a:spcPct val="0"/>
        </a:spcBef>
        <a:spcAft>
          <a:spcPct val="0"/>
        </a:spcAft>
        <a:defRPr kumimoji="1" sz="3467" b="1">
          <a:solidFill>
            <a:schemeClr val="tx2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7pPr>
      <a:lvl8pPr marL="1981139" algn="l" rtl="0" fontAlgn="base">
        <a:spcBef>
          <a:spcPct val="0"/>
        </a:spcBef>
        <a:spcAft>
          <a:spcPct val="0"/>
        </a:spcAft>
        <a:defRPr kumimoji="1" sz="3467" b="1">
          <a:solidFill>
            <a:schemeClr val="tx2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8pPr>
      <a:lvl9pPr marL="2641519" algn="l" rtl="0" fontAlgn="base">
        <a:spcBef>
          <a:spcPct val="0"/>
        </a:spcBef>
        <a:spcAft>
          <a:spcPct val="0"/>
        </a:spcAft>
        <a:defRPr kumimoji="1" sz="3467" b="1">
          <a:solidFill>
            <a:schemeClr val="tx2"/>
          </a:solidFill>
          <a:latin typeface="メイリオ" pitchFamily="50" charset="-128"/>
          <a:ea typeface="メイリオ" pitchFamily="50" charset="-128"/>
          <a:cs typeface="メイリオ" pitchFamily="50" charset="-128"/>
        </a:defRPr>
      </a:lvl9pPr>
    </p:titleStyle>
    <p:bodyStyle>
      <a:lvl1pPr marL="495285" indent="-495285" algn="l" rtl="0" fontAlgn="base">
        <a:spcBef>
          <a:spcPct val="20000"/>
        </a:spcBef>
        <a:spcAft>
          <a:spcPct val="0"/>
        </a:spcAft>
        <a:buChar char="•"/>
        <a:defRPr kumimoji="1" sz="4622">
          <a:solidFill>
            <a:schemeClr val="tx1"/>
          </a:solidFill>
          <a:latin typeface="+mn-lt"/>
          <a:ea typeface="+mn-ea"/>
          <a:cs typeface="+mn-cs"/>
        </a:defRPr>
      </a:lvl1pPr>
      <a:lvl2pPr marL="1073117" indent="-412737" algn="l" rtl="0" fontAlgn="base">
        <a:spcBef>
          <a:spcPct val="20000"/>
        </a:spcBef>
        <a:spcAft>
          <a:spcPct val="0"/>
        </a:spcAft>
        <a:buChar char="–"/>
        <a:defRPr kumimoji="1" sz="4044">
          <a:solidFill>
            <a:schemeClr val="tx1"/>
          </a:solidFill>
          <a:latin typeface="+mn-lt"/>
          <a:ea typeface="+mn-ea"/>
        </a:defRPr>
      </a:lvl2pPr>
      <a:lvl3pPr marL="1650949" indent="-330190" algn="l" rtl="0" fontAlgn="base">
        <a:spcBef>
          <a:spcPct val="20000"/>
        </a:spcBef>
        <a:spcAft>
          <a:spcPct val="0"/>
        </a:spcAft>
        <a:buChar char="•"/>
        <a:defRPr kumimoji="1" sz="3467">
          <a:solidFill>
            <a:schemeClr val="tx1"/>
          </a:solidFill>
          <a:latin typeface="+mn-lt"/>
          <a:ea typeface="+mn-ea"/>
        </a:defRPr>
      </a:lvl3pPr>
      <a:lvl4pPr marL="2311329" indent="-330190" algn="l" rtl="0" fontAlgn="base">
        <a:spcBef>
          <a:spcPct val="20000"/>
        </a:spcBef>
        <a:spcAft>
          <a:spcPct val="0"/>
        </a:spcAft>
        <a:buChar char="–"/>
        <a:defRPr kumimoji="1" sz="2889">
          <a:solidFill>
            <a:schemeClr val="tx1"/>
          </a:solidFill>
          <a:latin typeface="+mn-lt"/>
          <a:ea typeface="+mn-ea"/>
        </a:defRPr>
      </a:lvl4pPr>
      <a:lvl5pPr marL="2971709" indent="-330190" algn="l" rtl="0" fontAlgn="base">
        <a:spcBef>
          <a:spcPct val="20000"/>
        </a:spcBef>
        <a:spcAft>
          <a:spcPct val="0"/>
        </a:spcAft>
        <a:buChar char="»"/>
        <a:defRPr kumimoji="1" sz="2889">
          <a:solidFill>
            <a:schemeClr val="tx1"/>
          </a:solidFill>
          <a:latin typeface="+mn-lt"/>
          <a:ea typeface="+mn-ea"/>
        </a:defRPr>
      </a:lvl5pPr>
      <a:lvl6pPr marL="3632088" indent="-330190" algn="l" rtl="0" fontAlgn="base">
        <a:spcBef>
          <a:spcPct val="20000"/>
        </a:spcBef>
        <a:spcAft>
          <a:spcPct val="0"/>
        </a:spcAft>
        <a:buChar char="»"/>
        <a:defRPr kumimoji="1" sz="2889">
          <a:solidFill>
            <a:schemeClr val="tx1"/>
          </a:solidFill>
          <a:latin typeface="+mn-lt"/>
          <a:ea typeface="+mn-ea"/>
        </a:defRPr>
      </a:lvl6pPr>
      <a:lvl7pPr marL="4292468" indent="-330190" algn="l" rtl="0" fontAlgn="base">
        <a:spcBef>
          <a:spcPct val="20000"/>
        </a:spcBef>
        <a:spcAft>
          <a:spcPct val="0"/>
        </a:spcAft>
        <a:buChar char="»"/>
        <a:defRPr kumimoji="1" sz="2889">
          <a:solidFill>
            <a:schemeClr val="tx1"/>
          </a:solidFill>
          <a:latin typeface="+mn-lt"/>
          <a:ea typeface="+mn-ea"/>
        </a:defRPr>
      </a:lvl7pPr>
      <a:lvl8pPr marL="4952848" indent="-330190" algn="l" rtl="0" fontAlgn="base">
        <a:spcBef>
          <a:spcPct val="20000"/>
        </a:spcBef>
        <a:spcAft>
          <a:spcPct val="0"/>
        </a:spcAft>
        <a:buChar char="»"/>
        <a:defRPr kumimoji="1" sz="2889">
          <a:solidFill>
            <a:schemeClr val="tx1"/>
          </a:solidFill>
          <a:latin typeface="+mn-lt"/>
          <a:ea typeface="+mn-ea"/>
        </a:defRPr>
      </a:lvl8pPr>
      <a:lvl9pPr marL="5613227" indent="-330190" algn="l" rtl="0" fontAlgn="base">
        <a:spcBef>
          <a:spcPct val="20000"/>
        </a:spcBef>
        <a:spcAft>
          <a:spcPct val="0"/>
        </a:spcAft>
        <a:buChar char="»"/>
        <a:defRPr kumimoji="1" sz="2889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image" Target="../media/image3.jpeg" /><Relationship Id="rId4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Freeform 17"/>
          <p:cNvSpPr/>
          <p:nvPr/>
        </p:nvSpPr>
        <p:spPr>
          <a:xfrm>
            <a:off x="2143282" y="1802438"/>
            <a:ext cx="2658653" cy="3556934"/>
          </a:xfrm>
          <a:custGeom>
            <a:avLst/>
            <a:gdLst>
              <a:gd name="T0" fmla="*/ 644 w 1249"/>
              <a:gd name="T1" fmla="*/ 33 h 1671"/>
              <a:gd name="T2" fmla="*/ 637 w 1249"/>
              <a:gd name="T3" fmla="*/ 54 h 1671"/>
              <a:gd name="T4" fmla="*/ 623 w 1249"/>
              <a:gd name="T5" fmla="*/ 65 h 1671"/>
              <a:gd name="T6" fmla="*/ 605 w 1249"/>
              <a:gd name="T7" fmla="*/ 93 h 1671"/>
              <a:gd name="T8" fmla="*/ 607 w 1249"/>
              <a:gd name="T9" fmla="*/ 135 h 1671"/>
              <a:gd name="T10" fmla="*/ 597 w 1249"/>
              <a:gd name="T11" fmla="*/ 159 h 1671"/>
              <a:gd name="T12" fmla="*/ 610 w 1249"/>
              <a:gd name="T13" fmla="*/ 226 h 1671"/>
              <a:gd name="T14" fmla="*/ 635 w 1249"/>
              <a:gd name="T15" fmla="*/ 280 h 1671"/>
              <a:gd name="T16" fmla="*/ 625 w 1249"/>
              <a:gd name="T17" fmla="*/ 302 h 1671"/>
              <a:gd name="T18" fmla="*/ 581 w 1249"/>
              <a:gd name="T19" fmla="*/ 319 h 1671"/>
              <a:gd name="T20" fmla="*/ 543 w 1249"/>
              <a:gd name="T21" fmla="*/ 380 h 1671"/>
              <a:gd name="T22" fmla="*/ 415 w 1249"/>
              <a:gd name="T23" fmla="*/ 402 h 1671"/>
              <a:gd name="T24" fmla="*/ 392 w 1249"/>
              <a:gd name="T25" fmla="*/ 370 h 1671"/>
              <a:gd name="T26" fmla="*/ 350 w 1249"/>
              <a:gd name="T27" fmla="*/ 359 h 1671"/>
              <a:gd name="T28" fmla="*/ 315 w 1249"/>
              <a:gd name="T29" fmla="*/ 378 h 1671"/>
              <a:gd name="T30" fmla="*/ 306 w 1249"/>
              <a:gd name="T31" fmla="*/ 413 h 1671"/>
              <a:gd name="T32" fmla="*/ 342 w 1249"/>
              <a:gd name="T33" fmla="*/ 483 h 1671"/>
              <a:gd name="T34" fmla="*/ 350 w 1249"/>
              <a:gd name="T35" fmla="*/ 547 h 1671"/>
              <a:gd name="T36" fmla="*/ 350 w 1249"/>
              <a:gd name="T37" fmla="*/ 634 h 1671"/>
              <a:gd name="T38" fmla="*/ 384 w 1249"/>
              <a:gd name="T39" fmla="*/ 708 h 1671"/>
              <a:gd name="T40" fmla="*/ 456 w 1249"/>
              <a:gd name="T41" fmla="*/ 724 h 1671"/>
              <a:gd name="T42" fmla="*/ 519 w 1249"/>
              <a:gd name="T43" fmla="*/ 754 h 1671"/>
              <a:gd name="T44" fmla="*/ 508 w 1249"/>
              <a:gd name="T45" fmla="*/ 889 h 1671"/>
              <a:gd name="T46" fmla="*/ 374 w 1249"/>
              <a:gd name="T47" fmla="*/ 1072 h 1671"/>
              <a:gd name="T48" fmla="*/ 89 w 1249"/>
              <a:gd name="T49" fmla="*/ 1410 h 1671"/>
              <a:gd name="T50" fmla="*/ 65 w 1249"/>
              <a:gd name="T51" fmla="*/ 1499 h 1671"/>
              <a:gd name="T52" fmla="*/ 1 w 1249"/>
              <a:gd name="T53" fmla="*/ 1582 h 1671"/>
              <a:gd name="T54" fmla="*/ 48 w 1249"/>
              <a:gd name="T55" fmla="*/ 1602 h 1671"/>
              <a:gd name="T56" fmla="*/ 104 w 1249"/>
              <a:gd name="T57" fmla="*/ 1602 h 1671"/>
              <a:gd name="T58" fmla="*/ 124 w 1249"/>
              <a:gd name="T59" fmla="*/ 1538 h 1671"/>
              <a:gd name="T60" fmla="*/ 221 w 1249"/>
              <a:gd name="T61" fmla="*/ 1555 h 1671"/>
              <a:gd name="T62" fmla="*/ 370 w 1249"/>
              <a:gd name="T63" fmla="*/ 1445 h 1671"/>
              <a:gd name="T64" fmla="*/ 684 w 1249"/>
              <a:gd name="T65" fmla="*/ 1195 h 1671"/>
              <a:gd name="T66" fmla="*/ 812 w 1249"/>
              <a:gd name="T67" fmla="*/ 1214 h 1671"/>
              <a:gd name="T68" fmla="*/ 1040 w 1249"/>
              <a:gd name="T69" fmla="*/ 1532 h 1671"/>
              <a:gd name="T70" fmla="*/ 1054 w 1249"/>
              <a:gd name="T71" fmla="*/ 1629 h 1671"/>
              <a:gd name="T72" fmla="*/ 1097 w 1249"/>
              <a:gd name="T73" fmla="*/ 1671 h 1671"/>
              <a:gd name="T74" fmla="*/ 1133 w 1249"/>
              <a:gd name="T75" fmla="*/ 1661 h 1671"/>
              <a:gd name="T76" fmla="*/ 1177 w 1249"/>
              <a:gd name="T77" fmla="*/ 1655 h 1671"/>
              <a:gd name="T78" fmla="*/ 1131 w 1249"/>
              <a:gd name="T79" fmla="*/ 1594 h 1671"/>
              <a:gd name="T80" fmla="*/ 1186 w 1249"/>
              <a:gd name="T81" fmla="*/ 1470 h 1671"/>
              <a:gd name="T82" fmla="*/ 1200 w 1249"/>
              <a:gd name="T83" fmla="*/ 1302 h 1671"/>
              <a:gd name="T84" fmla="*/ 1087 w 1249"/>
              <a:gd name="T85" fmla="*/ 1110 h 1671"/>
              <a:gd name="T86" fmla="*/ 1099 w 1249"/>
              <a:gd name="T87" fmla="*/ 1067 h 1671"/>
              <a:gd name="T88" fmla="*/ 920 w 1249"/>
              <a:gd name="T89" fmla="*/ 929 h 1671"/>
              <a:gd name="T90" fmla="*/ 876 w 1249"/>
              <a:gd name="T91" fmla="*/ 823 h 1671"/>
              <a:gd name="T92" fmla="*/ 936 w 1249"/>
              <a:gd name="T93" fmla="*/ 790 h 1671"/>
              <a:gd name="T94" fmla="*/ 969 w 1249"/>
              <a:gd name="T95" fmla="*/ 751 h 1671"/>
              <a:gd name="T96" fmla="*/ 975 w 1249"/>
              <a:gd name="T97" fmla="*/ 719 h 1671"/>
              <a:gd name="T98" fmla="*/ 951 w 1249"/>
              <a:gd name="T99" fmla="*/ 697 h 1671"/>
              <a:gd name="T100" fmla="*/ 915 w 1249"/>
              <a:gd name="T101" fmla="*/ 698 h 1671"/>
              <a:gd name="T102" fmla="*/ 845 w 1249"/>
              <a:gd name="T103" fmla="*/ 382 h 1671"/>
              <a:gd name="T104" fmla="*/ 837 w 1249"/>
              <a:gd name="T105" fmla="*/ 319 h 1671"/>
              <a:gd name="T106" fmla="*/ 797 w 1249"/>
              <a:gd name="T107" fmla="*/ 290 h 1671"/>
              <a:gd name="T108" fmla="*/ 843 w 1249"/>
              <a:gd name="T109" fmla="*/ 220 h 1671"/>
              <a:gd name="T110" fmla="*/ 837 w 1249"/>
              <a:gd name="T111" fmla="*/ 172 h 1671"/>
              <a:gd name="T112" fmla="*/ 851 w 1249"/>
              <a:gd name="T113" fmla="*/ 93 h 1671"/>
              <a:gd name="T114" fmla="*/ 803 w 1249"/>
              <a:gd name="T115" fmla="*/ 25 h 1671"/>
              <a:gd name="T116" fmla="*/ 758 w 1249"/>
              <a:gd name="T117" fmla="*/ 12 h 1671"/>
              <a:gd name="T118" fmla="*/ 673 w 1249"/>
              <a:gd name="T119" fmla="*/ 28 h 16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249" h="1671">
                <a:moveTo>
                  <a:pt x="664" y="39"/>
                </a:moveTo>
                <a:lnTo>
                  <a:pt x="664" y="39"/>
                </a:lnTo>
                <a:lnTo>
                  <a:pt x="662" y="37"/>
                </a:lnTo>
                <a:lnTo>
                  <a:pt x="656" y="33"/>
                </a:lnTo>
                <a:lnTo>
                  <a:pt x="648" y="31"/>
                </a:lnTo>
                <a:lnTo>
                  <a:pt x="646" y="30"/>
                </a:lnTo>
                <a:lnTo>
                  <a:pt x="645" y="30"/>
                </a:lnTo>
                <a:lnTo>
                  <a:pt x="645" y="30"/>
                </a:lnTo>
                <a:lnTo>
                  <a:pt x="644" y="33"/>
                </a:lnTo>
                <a:lnTo>
                  <a:pt x="644" y="38"/>
                </a:lnTo>
                <a:lnTo>
                  <a:pt x="644" y="43"/>
                </a:lnTo>
                <a:lnTo>
                  <a:pt x="645" y="44"/>
                </a:lnTo>
                <a:lnTo>
                  <a:pt x="645" y="44"/>
                </a:lnTo>
                <a:lnTo>
                  <a:pt x="645" y="44"/>
                </a:lnTo>
                <a:lnTo>
                  <a:pt x="645" y="46"/>
                </a:lnTo>
                <a:lnTo>
                  <a:pt x="644" y="49"/>
                </a:lnTo>
                <a:lnTo>
                  <a:pt x="640" y="53"/>
                </a:lnTo>
                <a:lnTo>
                  <a:pt x="637" y="54"/>
                </a:lnTo>
                <a:lnTo>
                  <a:pt x="635" y="54"/>
                </a:lnTo>
                <a:lnTo>
                  <a:pt x="635" y="54"/>
                </a:lnTo>
                <a:lnTo>
                  <a:pt x="625" y="50"/>
                </a:lnTo>
                <a:lnTo>
                  <a:pt x="621" y="50"/>
                </a:lnTo>
                <a:lnTo>
                  <a:pt x="620" y="52"/>
                </a:lnTo>
                <a:lnTo>
                  <a:pt x="620" y="54"/>
                </a:lnTo>
                <a:lnTo>
                  <a:pt x="620" y="54"/>
                </a:lnTo>
                <a:lnTo>
                  <a:pt x="620" y="59"/>
                </a:lnTo>
                <a:lnTo>
                  <a:pt x="623" y="65"/>
                </a:lnTo>
                <a:lnTo>
                  <a:pt x="623" y="70"/>
                </a:lnTo>
                <a:lnTo>
                  <a:pt x="621" y="73"/>
                </a:lnTo>
                <a:lnTo>
                  <a:pt x="620" y="74"/>
                </a:lnTo>
                <a:lnTo>
                  <a:pt x="620" y="74"/>
                </a:lnTo>
                <a:lnTo>
                  <a:pt x="615" y="76"/>
                </a:lnTo>
                <a:lnTo>
                  <a:pt x="612" y="80"/>
                </a:lnTo>
                <a:lnTo>
                  <a:pt x="608" y="86"/>
                </a:lnTo>
                <a:lnTo>
                  <a:pt x="605" y="93"/>
                </a:lnTo>
                <a:lnTo>
                  <a:pt x="605" y="93"/>
                </a:lnTo>
                <a:lnTo>
                  <a:pt x="605" y="102"/>
                </a:lnTo>
                <a:lnTo>
                  <a:pt x="605" y="112"/>
                </a:lnTo>
                <a:lnTo>
                  <a:pt x="605" y="123"/>
                </a:lnTo>
                <a:lnTo>
                  <a:pt x="605" y="123"/>
                </a:lnTo>
                <a:lnTo>
                  <a:pt x="604" y="123"/>
                </a:lnTo>
                <a:lnTo>
                  <a:pt x="604" y="123"/>
                </a:lnTo>
                <a:lnTo>
                  <a:pt x="605" y="128"/>
                </a:lnTo>
                <a:lnTo>
                  <a:pt x="605" y="128"/>
                </a:lnTo>
                <a:lnTo>
                  <a:pt x="607" y="135"/>
                </a:lnTo>
                <a:lnTo>
                  <a:pt x="605" y="143"/>
                </a:lnTo>
                <a:lnTo>
                  <a:pt x="605" y="143"/>
                </a:lnTo>
                <a:lnTo>
                  <a:pt x="604" y="149"/>
                </a:lnTo>
                <a:lnTo>
                  <a:pt x="605" y="154"/>
                </a:lnTo>
                <a:lnTo>
                  <a:pt x="605" y="157"/>
                </a:lnTo>
                <a:lnTo>
                  <a:pt x="605" y="157"/>
                </a:lnTo>
                <a:lnTo>
                  <a:pt x="603" y="157"/>
                </a:lnTo>
                <a:lnTo>
                  <a:pt x="599" y="157"/>
                </a:lnTo>
                <a:lnTo>
                  <a:pt x="597" y="159"/>
                </a:lnTo>
                <a:lnTo>
                  <a:pt x="596" y="162"/>
                </a:lnTo>
                <a:lnTo>
                  <a:pt x="594" y="166"/>
                </a:lnTo>
                <a:lnTo>
                  <a:pt x="596" y="172"/>
                </a:lnTo>
                <a:lnTo>
                  <a:pt x="596" y="172"/>
                </a:lnTo>
                <a:lnTo>
                  <a:pt x="599" y="188"/>
                </a:lnTo>
                <a:lnTo>
                  <a:pt x="602" y="204"/>
                </a:lnTo>
                <a:lnTo>
                  <a:pt x="605" y="217"/>
                </a:lnTo>
                <a:lnTo>
                  <a:pt x="608" y="222"/>
                </a:lnTo>
                <a:lnTo>
                  <a:pt x="610" y="226"/>
                </a:lnTo>
                <a:lnTo>
                  <a:pt x="610" y="226"/>
                </a:lnTo>
                <a:lnTo>
                  <a:pt x="617" y="232"/>
                </a:lnTo>
                <a:lnTo>
                  <a:pt x="623" y="241"/>
                </a:lnTo>
                <a:lnTo>
                  <a:pt x="628" y="252"/>
                </a:lnTo>
                <a:lnTo>
                  <a:pt x="630" y="260"/>
                </a:lnTo>
                <a:lnTo>
                  <a:pt x="630" y="260"/>
                </a:lnTo>
                <a:lnTo>
                  <a:pt x="631" y="268"/>
                </a:lnTo>
                <a:lnTo>
                  <a:pt x="633" y="274"/>
                </a:lnTo>
                <a:lnTo>
                  <a:pt x="635" y="280"/>
                </a:lnTo>
                <a:lnTo>
                  <a:pt x="635" y="280"/>
                </a:lnTo>
                <a:lnTo>
                  <a:pt x="639" y="289"/>
                </a:lnTo>
                <a:lnTo>
                  <a:pt x="641" y="296"/>
                </a:lnTo>
                <a:lnTo>
                  <a:pt x="641" y="299"/>
                </a:lnTo>
                <a:lnTo>
                  <a:pt x="640" y="300"/>
                </a:lnTo>
                <a:lnTo>
                  <a:pt x="640" y="300"/>
                </a:lnTo>
                <a:lnTo>
                  <a:pt x="637" y="301"/>
                </a:lnTo>
                <a:lnTo>
                  <a:pt x="635" y="301"/>
                </a:lnTo>
                <a:lnTo>
                  <a:pt x="625" y="302"/>
                </a:lnTo>
                <a:lnTo>
                  <a:pt x="613" y="305"/>
                </a:lnTo>
                <a:lnTo>
                  <a:pt x="607" y="306"/>
                </a:lnTo>
                <a:lnTo>
                  <a:pt x="601" y="310"/>
                </a:lnTo>
                <a:lnTo>
                  <a:pt x="601" y="310"/>
                </a:lnTo>
                <a:lnTo>
                  <a:pt x="591" y="315"/>
                </a:lnTo>
                <a:lnTo>
                  <a:pt x="585" y="317"/>
                </a:lnTo>
                <a:lnTo>
                  <a:pt x="581" y="317"/>
                </a:lnTo>
                <a:lnTo>
                  <a:pt x="581" y="319"/>
                </a:lnTo>
                <a:lnTo>
                  <a:pt x="581" y="319"/>
                </a:lnTo>
                <a:lnTo>
                  <a:pt x="582" y="324"/>
                </a:lnTo>
                <a:lnTo>
                  <a:pt x="582" y="333"/>
                </a:lnTo>
                <a:lnTo>
                  <a:pt x="581" y="343"/>
                </a:lnTo>
                <a:lnTo>
                  <a:pt x="578" y="349"/>
                </a:lnTo>
                <a:lnTo>
                  <a:pt x="576" y="354"/>
                </a:lnTo>
                <a:lnTo>
                  <a:pt x="576" y="354"/>
                </a:lnTo>
                <a:lnTo>
                  <a:pt x="571" y="360"/>
                </a:lnTo>
                <a:lnTo>
                  <a:pt x="562" y="366"/>
                </a:lnTo>
                <a:lnTo>
                  <a:pt x="543" y="380"/>
                </a:lnTo>
                <a:lnTo>
                  <a:pt x="522" y="392"/>
                </a:lnTo>
                <a:lnTo>
                  <a:pt x="512" y="398"/>
                </a:lnTo>
                <a:lnTo>
                  <a:pt x="512" y="398"/>
                </a:lnTo>
                <a:lnTo>
                  <a:pt x="474" y="444"/>
                </a:lnTo>
                <a:lnTo>
                  <a:pt x="438" y="486"/>
                </a:lnTo>
                <a:lnTo>
                  <a:pt x="409" y="428"/>
                </a:lnTo>
                <a:lnTo>
                  <a:pt x="409" y="428"/>
                </a:lnTo>
                <a:lnTo>
                  <a:pt x="413" y="413"/>
                </a:lnTo>
                <a:lnTo>
                  <a:pt x="415" y="402"/>
                </a:lnTo>
                <a:lnTo>
                  <a:pt x="415" y="397"/>
                </a:lnTo>
                <a:lnTo>
                  <a:pt x="414" y="393"/>
                </a:lnTo>
                <a:lnTo>
                  <a:pt x="414" y="393"/>
                </a:lnTo>
                <a:lnTo>
                  <a:pt x="405" y="381"/>
                </a:lnTo>
                <a:lnTo>
                  <a:pt x="401" y="375"/>
                </a:lnTo>
                <a:lnTo>
                  <a:pt x="399" y="373"/>
                </a:lnTo>
                <a:lnTo>
                  <a:pt x="399" y="373"/>
                </a:lnTo>
                <a:lnTo>
                  <a:pt x="397" y="372"/>
                </a:lnTo>
                <a:lnTo>
                  <a:pt x="392" y="370"/>
                </a:lnTo>
                <a:lnTo>
                  <a:pt x="385" y="366"/>
                </a:lnTo>
                <a:lnTo>
                  <a:pt x="379" y="364"/>
                </a:lnTo>
                <a:lnTo>
                  <a:pt x="379" y="364"/>
                </a:lnTo>
                <a:lnTo>
                  <a:pt x="372" y="362"/>
                </a:lnTo>
                <a:lnTo>
                  <a:pt x="365" y="360"/>
                </a:lnTo>
                <a:lnTo>
                  <a:pt x="356" y="358"/>
                </a:lnTo>
                <a:lnTo>
                  <a:pt x="352" y="358"/>
                </a:lnTo>
                <a:lnTo>
                  <a:pt x="350" y="359"/>
                </a:lnTo>
                <a:lnTo>
                  <a:pt x="350" y="359"/>
                </a:lnTo>
                <a:lnTo>
                  <a:pt x="347" y="360"/>
                </a:lnTo>
                <a:lnTo>
                  <a:pt x="346" y="360"/>
                </a:lnTo>
                <a:lnTo>
                  <a:pt x="342" y="359"/>
                </a:lnTo>
                <a:lnTo>
                  <a:pt x="338" y="359"/>
                </a:lnTo>
                <a:lnTo>
                  <a:pt x="334" y="361"/>
                </a:lnTo>
                <a:lnTo>
                  <a:pt x="330" y="364"/>
                </a:lnTo>
                <a:lnTo>
                  <a:pt x="330" y="364"/>
                </a:lnTo>
                <a:lnTo>
                  <a:pt x="320" y="372"/>
                </a:lnTo>
                <a:lnTo>
                  <a:pt x="315" y="378"/>
                </a:lnTo>
                <a:lnTo>
                  <a:pt x="315" y="378"/>
                </a:lnTo>
                <a:lnTo>
                  <a:pt x="313" y="381"/>
                </a:lnTo>
                <a:lnTo>
                  <a:pt x="309" y="382"/>
                </a:lnTo>
                <a:lnTo>
                  <a:pt x="307" y="386"/>
                </a:lnTo>
                <a:lnTo>
                  <a:pt x="306" y="393"/>
                </a:lnTo>
                <a:lnTo>
                  <a:pt x="306" y="393"/>
                </a:lnTo>
                <a:lnTo>
                  <a:pt x="306" y="402"/>
                </a:lnTo>
                <a:lnTo>
                  <a:pt x="306" y="408"/>
                </a:lnTo>
                <a:lnTo>
                  <a:pt x="306" y="413"/>
                </a:lnTo>
                <a:lnTo>
                  <a:pt x="306" y="418"/>
                </a:lnTo>
                <a:lnTo>
                  <a:pt x="306" y="418"/>
                </a:lnTo>
                <a:lnTo>
                  <a:pt x="306" y="420"/>
                </a:lnTo>
                <a:lnTo>
                  <a:pt x="307" y="423"/>
                </a:lnTo>
                <a:lnTo>
                  <a:pt x="312" y="429"/>
                </a:lnTo>
                <a:lnTo>
                  <a:pt x="317" y="436"/>
                </a:lnTo>
                <a:lnTo>
                  <a:pt x="320" y="442"/>
                </a:lnTo>
                <a:lnTo>
                  <a:pt x="320" y="442"/>
                </a:lnTo>
                <a:lnTo>
                  <a:pt x="342" y="483"/>
                </a:lnTo>
                <a:lnTo>
                  <a:pt x="360" y="516"/>
                </a:lnTo>
                <a:lnTo>
                  <a:pt x="360" y="516"/>
                </a:lnTo>
                <a:lnTo>
                  <a:pt x="358" y="516"/>
                </a:lnTo>
                <a:lnTo>
                  <a:pt x="358" y="520"/>
                </a:lnTo>
                <a:lnTo>
                  <a:pt x="357" y="528"/>
                </a:lnTo>
                <a:lnTo>
                  <a:pt x="355" y="541"/>
                </a:lnTo>
                <a:lnTo>
                  <a:pt x="355" y="541"/>
                </a:lnTo>
                <a:lnTo>
                  <a:pt x="354" y="542"/>
                </a:lnTo>
                <a:lnTo>
                  <a:pt x="350" y="547"/>
                </a:lnTo>
                <a:lnTo>
                  <a:pt x="347" y="550"/>
                </a:lnTo>
                <a:lnTo>
                  <a:pt x="346" y="555"/>
                </a:lnTo>
                <a:lnTo>
                  <a:pt x="345" y="561"/>
                </a:lnTo>
                <a:lnTo>
                  <a:pt x="345" y="570"/>
                </a:lnTo>
                <a:lnTo>
                  <a:pt x="345" y="570"/>
                </a:lnTo>
                <a:lnTo>
                  <a:pt x="346" y="584"/>
                </a:lnTo>
                <a:lnTo>
                  <a:pt x="349" y="593"/>
                </a:lnTo>
                <a:lnTo>
                  <a:pt x="350" y="608"/>
                </a:lnTo>
                <a:lnTo>
                  <a:pt x="350" y="634"/>
                </a:lnTo>
                <a:lnTo>
                  <a:pt x="350" y="634"/>
                </a:lnTo>
                <a:lnTo>
                  <a:pt x="350" y="650"/>
                </a:lnTo>
                <a:lnTo>
                  <a:pt x="352" y="663"/>
                </a:lnTo>
                <a:lnTo>
                  <a:pt x="356" y="674"/>
                </a:lnTo>
                <a:lnTo>
                  <a:pt x="361" y="684"/>
                </a:lnTo>
                <a:lnTo>
                  <a:pt x="366" y="692"/>
                </a:lnTo>
                <a:lnTo>
                  <a:pt x="372" y="699"/>
                </a:lnTo>
                <a:lnTo>
                  <a:pt x="378" y="704"/>
                </a:lnTo>
                <a:lnTo>
                  <a:pt x="384" y="708"/>
                </a:lnTo>
                <a:lnTo>
                  <a:pt x="384" y="708"/>
                </a:lnTo>
                <a:lnTo>
                  <a:pt x="398" y="715"/>
                </a:lnTo>
                <a:lnTo>
                  <a:pt x="414" y="721"/>
                </a:lnTo>
                <a:lnTo>
                  <a:pt x="431" y="726"/>
                </a:lnTo>
                <a:lnTo>
                  <a:pt x="437" y="727"/>
                </a:lnTo>
                <a:lnTo>
                  <a:pt x="443" y="727"/>
                </a:lnTo>
                <a:lnTo>
                  <a:pt x="443" y="727"/>
                </a:lnTo>
                <a:lnTo>
                  <a:pt x="448" y="726"/>
                </a:lnTo>
                <a:lnTo>
                  <a:pt x="456" y="724"/>
                </a:lnTo>
                <a:lnTo>
                  <a:pt x="468" y="717"/>
                </a:lnTo>
                <a:lnTo>
                  <a:pt x="479" y="713"/>
                </a:lnTo>
                <a:lnTo>
                  <a:pt x="481" y="711"/>
                </a:lnTo>
                <a:lnTo>
                  <a:pt x="483" y="711"/>
                </a:lnTo>
                <a:lnTo>
                  <a:pt x="483" y="713"/>
                </a:lnTo>
                <a:lnTo>
                  <a:pt x="483" y="713"/>
                </a:lnTo>
                <a:lnTo>
                  <a:pt x="486" y="717"/>
                </a:lnTo>
                <a:lnTo>
                  <a:pt x="494" y="727"/>
                </a:lnTo>
                <a:lnTo>
                  <a:pt x="519" y="754"/>
                </a:lnTo>
                <a:lnTo>
                  <a:pt x="556" y="791"/>
                </a:lnTo>
                <a:lnTo>
                  <a:pt x="532" y="830"/>
                </a:lnTo>
                <a:lnTo>
                  <a:pt x="517" y="845"/>
                </a:lnTo>
                <a:lnTo>
                  <a:pt x="517" y="845"/>
                </a:lnTo>
                <a:lnTo>
                  <a:pt x="516" y="849"/>
                </a:lnTo>
                <a:lnTo>
                  <a:pt x="515" y="854"/>
                </a:lnTo>
                <a:lnTo>
                  <a:pt x="513" y="869"/>
                </a:lnTo>
                <a:lnTo>
                  <a:pt x="512" y="878"/>
                </a:lnTo>
                <a:lnTo>
                  <a:pt x="508" y="889"/>
                </a:lnTo>
                <a:lnTo>
                  <a:pt x="502" y="902"/>
                </a:lnTo>
                <a:lnTo>
                  <a:pt x="492" y="914"/>
                </a:lnTo>
                <a:lnTo>
                  <a:pt x="492" y="914"/>
                </a:lnTo>
                <a:lnTo>
                  <a:pt x="430" y="989"/>
                </a:lnTo>
                <a:lnTo>
                  <a:pt x="400" y="1026"/>
                </a:lnTo>
                <a:lnTo>
                  <a:pt x="384" y="1047"/>
                </a:lnTo>
                <a:lnTo>
                  <a:pt x="384" y="1047"/>
                </a:lnTo>
                <a:lnTo>
                  <a:pt x="379" y="1059"/>
                </a:lnTo>
                <a:lnTo>
                  <a:pt x="374" y="1072"/>
                </a:lnTo>
                <a:lnTo>
                  <a:pt x="370" y="1091"/>
                </a:lnTo>
                <a:lnTo>
                  <a:pt x="370" y="1091"/>
                </a:lnTo>
                <a:lnTo>
                  <a:pt x="322" y="1183"/>
                </a:lnTo>
                <a:lnTo>
                  <a:pt x="288" y="1247"/>
                </a:lnTo>
                <a:lnTo>
                  <a:pt x="271" y="1278"/>
                </a:lnTo>
                <a:lnTo>
                  <a:pt x="271" y="1278"/>
                </a:lnTo>
                <a:lnTo>
                  <a:pt x="180" y="1344"/>
                </a:lnTo>
                <a:lnTo>
                  <a:pt x="89" y="1410"/>
                </a:lnTo>
                <a:lnTo>
                  <a:pt x="89" y="1410"/>
                </a:lnTo>
                <a:lnTo>
                  <a:pt x="82" y="1424"/>
                </a:lnTo>
                <a:lnTo>
                  <a:pt x="68" y="1448"/>
                </a:lnTo>
                <a:lnTo>
                  <a:pt x="50" y="1484"/>
                </a:lnTo>
                <a:lnTo>
                  <a:pt x="50" y="1484"/>
                </a:lnTo>
                <a:lnTo>
                  <a:pt x="59" y="1491"/>
                </a:lnTo>
                <a:lnTo>
                  <a:pt x="64" y="1496"/>
                </a:lnTo>
                <a:lnTo>
                  <a:pt x="65" y="1497"/>
                </a:lnTo>
                <a:lnTo>
                  <a:pt x="65" y="1499"/>
                </a:lnTo>
                <a:lnTo>
                  <a:pt x="65" y="1499"/>
                </a:lnTo>
                <a:lnTo>
                  <a:pt x="56" y="1508"/>
                </a:lnTo>
                <a:lnTo>
                  <a:pt x="41" y="1531"/>
                </a:lnTo>
                <a:lnTo>
                  <a:pt x="25" y="1553"/>
                </a:lnTo>
                <a:lnTo>
                  <a:pt x="16" y="1567"/>
                </a:lnTo>
                <a:lnTo>
                  <a:pt x="16" y="1567"/>
                </a:lnTo>
                <a:lnTo>
                  <a:pt x="13" y="1571"/>
                </a:lnTo>
                <a:lnTo>
                  <a:pt x="9" y="1574"/>
                </a:lnTo>
                <a:lnTo>
                  <a:pt x="3" y="1578"/>
                </a:lnTo>
                <a:lnTo>
                  <a:pt x="1" y="1582"/>
                </a:lnTo>
                <a:lnTo>
                  <a:pt x="0" y="1585"/>
                </a:lnTo>
                <a:lnTo>
                  <a:pt x="1" y="1588"/>
                </a:lnTo>
                <a:lnTo>
                  <a:pt x="6" y="1592"/>
                </a:lnTo>
                <a:lnTo>
                  <a:pt x="6" y="1592"/>
                </a:lnTo>
                <a:lnTo>
                  <a:pt x="12" y="1596"/>
                </a:lnTo>
                <a:lnTo>
                  <a:pt x="18" y="1598"/>
                </a:lnTo>
                <a:lnTo>
                  <a:pt x="25" y="1601"/>
                </a:lnTo>
                <a:lnTo>
                  <a:pt x="32" y="1601"/>
                </a:lnTo>
                <a:lnTo>
                  <a:pt x="48" y="1602"/>
                </a:lnTo>
                <a:lnTo>
                  <a:pt x="65" y="1602"/>
                </a:lnTo>
                <a:lnTo>
                  <a:pt x="65" y="1602"/>
                </a:lnTo>
                <a:lnTo>
                  <a:pt x="73" y="1602"/>
                </a:lnTo>
                <a:lnTo>
                  <a:pt x="81" y="1604"/>
                </a:lnTo>
                <a:lnTo>
                  <a:pt x="91" y="1607"/>
                </a:lnTo>
                <a:lnTo>
                  <a:pt x="94" y="1608"/>
                </a:lnTo>
                <a:lnTo>
                  <a:pt x="98" y="1608"/>
                </a:lnTo>
                <a:lnTo>
                  <a:pt x="100" y="1605"/>
                </a:lnTo>
                <a:lnTo>
                  <a:pt x="104" y="1602"/>
                </a:lnTo>
                <a:lnTo>
                  <a:pt x="104" y="1602"/>
                </a:lnTo>
                <a:lnTo>
                  <a:pt x="109" y="1594"/>
                </a:lnTo>
                <a:lnTo>
                  <a:pt x="111" y="1592"/>
                </a:lnTo>
                <a:lnTo>
                  <a:pt x="113" y="1590"/>
                </a:lnTo>
                <a:lnTo>
                  <a:pt x="114" y="1582"/>
                </a:lnTo>
                <a:lnTo>
                  <a:pt x="114" y="1582"/>
                </a:lnTo>
                <a:lnTo>
                  <a:pt x="115" y="1570"/>
                </a:lnTo>
                <a:lnTo>
                  <a:pt x="119" y="1556"/>
                </a:lnTo>
                <a:lnTo>
                  <a:pt x="124" y="1538"/>
                </a:lnTo>
                <a:lnTo>
                  <a:pt x="124" y="1538"/>
                </a:lnTo>
                <a:lnTo>
                  <a:pt x="126" y="1533"/>
                </a:lnTo>
                <a:lnTo>
                  <a:pt x="129" y="1528"/>
                </a:lnTo>
                <a:lnTo>
                  <a:pt x="134" y="1523"/>
                </a:lnTo>
                <a:lnTo>
                  <a:pt x="134" y="1523"/>
                </a:lnTo>
                <a:lnTo>
                  <a:pt x="148" y="1529"/>
                </a:lnTo>
                <a:lnTo>
                  <a:pt x="183" y="1543"/>
                </a:lnTo>
                <a:lnTo>
                  <a:pt x="202" y="1550"/>
                </a:lnTo>
                <a:lnTo>
                  <a:pt x="221" y="1555"/>
                </a:lnTo>
                <a:lnTo>
                  <a:pt x="236" y="1559"/>
                </a:lnTo>
                <a:lnTo>
                  <a:pt x="242" y="1559"/>
                </a:lnTo>
                <a:lnTo>
                  <a:pt x="247" y="1558"/>
                </a:lnTo>
                <a:lnTo>
                  <a:pt x="247" y="1558"/>
                </a:lnTo>
                <a:lnTo>
                  <a:pt x="253" y="1554"/>
                </a:lnTo>
                <a:lnTo>
                  <a:pt x="263" y="1547"/>
                </a:lnTo>
                <a:lnTo>
                  <a:pt x="291" y="1521"/>
                </a:lnTo>
                <a:lnTo>
                  <a:pt x="328" y="1485"/>
                </a:lnTo>
                <a:lnTo>
                  <a:pt x="370" y="1445"/>
                </a:lnTo>
                <a:lnTo>
                  <a:pt x="444" y="1371"/>
                </a:lnTo>
                <a:lnTo>
                  <a:pt x="478" y="1336"/>
                </a:lnTo>
                <a:lnTo>
                  <a:pt x="478" y="1336"/>
                </a:lnTo>
                <a:lnTo>
                  <a:pt x="549" y="1265"/>
                </a:lnTo>
                <a:lnTo>
                  <a:pt x="620" y="1194"/>
                </a:lnTo>
                <a:lnTo>
                  <a:pt x="620" y="1194"/>
                </a:lnTo>
                <a:lnTo>
                  <a:pt x="653" y="1195"/>
                </a:lnTo>
                <a:lnTo>
                  <a:pt x="677" y="1195"/>
                </a:lnTo>
                <a:lnTo>
                  <a:pt x="684" y="1195"/>
                </a:lnTo>
                <a:lnTo>
                  <a:pt x="689" y="1194"/>
                </a:lnTo>
                <a:lnTo>
                  <a:pt x="689" y="1194"/>
                </a:lnTo>
                <a:lnTo>
                  <a:pt x="703" y="1190"/>
                </a:lnTo>
                <a:lnTo>
                  <a:pt x="728" y="1183"/>
                </a:lnTo>
                <a:lnTo>
                  <a:pt x="763" y="1174"/>
                </a:lnTo>
                <a:lnTo>
                  <a:pt x="763" y="1174"/>
                </a:lnTo>
                <a:lnTo>
                  <a:pt x="786" y="1192"/>
                </a:lnTo>
                <a:lnTo>
                  <a:pt x="802" y="1204"/>
                </a:lnTo>
                <a:lnTo>
                  <a:pt x="812" y="1214"/>
                </a:lnTo>
                <a:lnTo>
                  <a:pt x="812" y="1214"/>
                </a:lnTo>
                <a:lnTo>
                  <a:pt x="840" y="1242"/>
                </a:lnTo>
                <a:lnTo>
                  <a:pt x="898" y="1297"/>
                </a:lnTo>
                <a:lnTo>
                  <a:pt x="979" y="1376"/>
                </a:lnTo>
                <a:lnTo>
                  <a:pt x="1009" y="1533"/>
                </a:lnTo>
                <a:lnTo>
                  <a:pt x="1009" y="1533"/>
                </a:lnTo>
                <a:lnTo>
                  <a:pt x="1026" y="1532"/>
                </a:lnTo>
                <a:lnTo>
                  <a:pt x="1037" y="1532"/>
                </a:lnTo>
                <a:lnTo>
                  <a:pt x="1040" y="1532"/>
                </a:lnTo>
                <a:lnTo>
                  <a:pt x="1043" y="1533"/>
                </a:lnTo>
                <a:lnTo>
                  <a:pt x="1043" y="1533"/>
                </a:lnTo>
                <a:lnTo>
                  <a:pt x="1044" y="1545"/>
                </a:lnTo>
                <a:lnTo>
                  <a:pt x="1045" y="1571"/>
                </a:lnTo>
                <a:lnTo>
                  <a:pt x="1048" y="1617"/>
                </a:lnTo>
                <a:lnTo>
                  <a:pt x="1048" y="1617"/>
                </a:lnTo>
                <a:lnTo>
                  <a:pt x="1049" y="1621"/>
                </a:lnTo>
                <a:lnTo>
                  <a:pt x="1052" y="1625"/>
                </a:lnTo>
                <a:lnTo>
                  <a:pt x="1054" y="1629"/>
                </a:lnTo>
                <a:lnTo>
                  <a:pt x="1058" y="1633"/>
                </a:lnTo>
                <a:lnTo>
                  <a:pt x="1066" y="1639"/>
                </a:lnTo>
                <a:lnTo>
                  <a:pt x="1070" y="1642"/>
                </a:lnTo>
                <a:lnTo>
                  <a:pt x="1072" y="1646"/>
                </a:lnTo>
                <a:lnTo>
                  <a:pt x="1072" y="1646"/>
                </a:lnTo>
                <a:lnTo>
                  <a:pt x="1079" y="1655"/>
                </a:lnTo>
                <a:lnTo>
                  <a:pt x="1085" y="1662"/>
                </a:lnTo>
                <a:lnTo>
                  <a:pt x="1092" y="1668"/>
                </a:lnTo>
                <a:lnTo>
                  <a:pt x="1097" y="1671"/>
                </a:lnTo>
                <a:lnTo>
                  <a:pt x="1097" y="1671"/>
                </a:lnTo>
                <a:lnTo>
                  <a:pt x="1099" y="1671"/>
                </a:lnTo>
                <a:lnTo>
                  <a:pt x="1103" y="1668"/>
                </a:lnTo>
                <a:lnTo>
                  <a:pt x="1112" y="1663"/>
                </a:lnTo>
                <a:lnTo>
                  <a:pt x="1122" y="1656"/>
                </a:lnTo>
                <a:lnTo>
                  <a:pt x="1122" y="1656"/>
                </a:lnTo>
                <a:lnTo>
                  <a:pt x="1123" y="1657"/>
                </a:lnTo>
                <a:lnTo>
                  <a:pt x="1125" y="1658"/>
                </a:lnTo>
                <a:lnTo>
                  <a:pt x="1133" y="1661"/>
                </a:lnTo>
                <a:lnTo>
                  <a:pt x="1146" y="1661"/>
                </a:lnTo>
                <a:lnTo>
                  <a:pt x="1146" y="1661"/>
                </a:lnTo>
                <a:lnTo>
                  <a:pt x="1170" y="1660"/>
                </a:lnTo>
                <a:lnTo>
                  <a:pt x="1174" y="1658"/>
                </a:lnTo>
                <a:lnTo>
                  <a:pt x="1176" y="1657"/>
                </a:lnTo>
                <a:lnTo>
                  <a:pt x="1176" y="1656"/>
                </a:lnTo>
                <a:lnTo>
                  <a:pt x="1176" y="1656"/>
                </a:lnTo>
                <a:lnTo>
                  <a:pt x="1176" y="1655"/>
                </a:lnTo>
                <a:lnTo>
                  <a:pt x="1177" y="1655"/>
                </a:lnTo>
                <a:lnTo>
                  <a:pt x="1178" y="1655"/>
                </a:lnTo>
                <a:lnTo>
                  <a:pt x="1178" y="1655"/>
                </a:lnTo>
                <a:lnTo>
                  <a:pt x="1178" y="1655"/>
                </a:lnTo>
                <a:lnTo>
                  <a:pt x="1176" y="1651"/>
                </a:lnTo>
                <a:lnTo>
                  <a:pt x="1176" y="1651"/>
                </a:lnTo>
                <a:lnTo>
                  <a:pt x="1162" y="1634"/>
                </a:lnTo>
                <a:lnTo>
                  <a:pt x="1141" y="1607"/>
                </a:lnTo>
                <a:lnTo>
                  <a:pt x="1141" y="1607"/>
                </a:lnTo>
                <a:lnTo>
                  <a:pt x="1131" y="1594"/>
                </a:lnTo>
                <a:lnTo>
                  <a:pt x="1127" y="1590"/>
                </a:lnTo>
                <a:lnTo>
                  <a:pt x="1124" y="1587"/>
                </a:lnTo>
                <a:lnTo>
                  <a:pt x="1123" y="1583"/>
                </a:lnTo>
                <a:lnTo>
                  <a:pt x="1122" y="1572"/>
                </a:lnTo>
                <a:lnTo>
                  <a:pt x="1122" y="1572"/>
                </a:lnTo>
                <a:lnTo>
                  <a:pt x="1122" y="1528"/>
                </a:lnTo>
                <a:lnTo>
                  <a:pt x="1122" y="1499"/>
                </a:lnTo>
                <a:lnTo>
                  <a:pt x="1122" y="1499"/>
                </a:lnTo>
                <a:lnTo>
                  <a:pt x="1186" y="1470"/>
                </a:lnTo>
                <a:lnTo>
                  <a:pt x="1230" y="1451"/>
                </a:lnTo>
                <a:lnTo>
                  <a:pt x="1244" y="1443"/>
                </a:lnTo>
                <a:lnTo>
                  <a:pt x="1248" y="1441"/>
                </a:lnTo>
                <a:lnTo>
                  <a:pt x="1249" y="1440"/>
                </a:lnTo>
                <a:lnTo>
                  <a:pt x="1249" y="1440"/>
                </a:lnTo>
                <a:lnTo>
                  <a:pt x="1244" y="1422"/>
                </a:lnTo>
                <a:lnTo>
                  <a:pt x="1232" y="1386"/>
                </a:lnTo>
                <a:lnTo>
                  <a:pt x="1216" y="1341"/>
                </a:lnTo>
                <a:lnTo>
                  <a:pt x="1200" y="1302"/>
                </a:lnTo>
                <a:lnTo>
                  <a:pt x="1200" y="1302"/>
                </a:lnTo>
                <a:lnTo>
                  <a:pt x="1184" y="1268"/>
                </a:lnTo>
                <a:lnTo>
                  <a:pt x="1166" y="1233"/>
                </a:lnTo>
                <a:lnTo>
                  <a:pt x="1131" y="1174"/>
                </a:lnTo>
                <a:lnTo>
                  <a:pt x="1131" y="1174"/>
                </a:lnTo>
                <a:lnTo>
                  <a:pt x="1117" y="1151"/>
                </a:lnTo>
                <a:lnTo>
                  <a:pt x="1102" y="1131"/>
                </a:lnTo>
                <a:lnTo>
                  <a:pt x="1087" y="1110"/>
                </a:lnTo>
                <a:lnTo>
                  <a:pt x="1087" y="1110"/>
                </a:lnTo>
                <a:lnTo>
                  <a:pt x="1099" y="1107"/>
                </a:lnTo>
                <a:lnTo>
                  <a:pt x="1117" y="1101"/>
                </a:lnTo>
                <a:lnTo>
                  <a:pt x="1117" y="1101"/>
                </a:lnTo>
                <a:lnTo>
                  <a:pt x="1118" y="1099"/>
                </a:lnTo>
                <a:lnTo>
                  <a:pt x="1118" y="1098"/>
                </a:lnTo>
                <a:lnTo>
                  <a:pt x="1117" y="1093"/>
                </a:lnTo>
                <a:lnTo>
                  <a:pt x="1114" y="1087"/>
                </a:lnTo>
                <a:lnTo>
                  <a:pt x="1109" y="1080"/>
                </a:lnTo>
                <a:lnTo>
                  <a:pt x="1099" y="1067"/>
                </a:lnTo>
                <a:lnTo>
                  <a:pt x="1096" y="1063"/>
                </a:lnTo>
                <a:lnTo>
                  <a:pt x="1092" y="1061"/>
                </a:lnTo>
                <a:lnTo>
                  <a:pt x="1092" y="1061"/>
                </a:lnTo>
                <a:lnTo>
                  <a:pt x="1082" y="1055"/>
                </a:lnTo>
                <a:lnTo>
                  <a:pt x="1063" y="1040"/>
                </a:lnTo>
                <a:lnTo>
                  <a:pt x="1004" y="996"/>
                </a:lnTo>
                <a:lnTo>
                  <a:pt x="946" y="951"/>
                </a:lnTo>
                <a:lnTo>
                  <a:pt x="920" y="929"/>
                </a:lnTo>
                <a:lnTo>
                  <a:pt x="920" y="929"/>
                </a:lnTo>
                <a:lnTo>
                  <a:pt x="914" y="920"/>
                </a:lnTo>
                <a:lnTo>
                  <a:pt x="900" y="903"/>
                </a:lnTo>
                <a:lnTo>
                  <a:pt x="881" y="880"/>
                </a:lnTo>
                <a:lnTo>
                  <a:pt x="881" y="880"/>
                </a:lnTo>
                <a:lnTo>
                  <a:pt x="881" y="857"/>
                </a:lnTo>
                <a:lnTo>
                  <a:pt x="882" y="843"/>
                </a:lnTo>
                <a:lnTo>
                  <a:pt x="881" y="835"/>
                </a:lnTo>
                <a:lnTo>
                  <a:pt x="881" y="835"/>
                </a:lnTo>
                <a:lnTo>
                  <a:pt x="876" y="823"/>
                </a:lnTo>
                <a:lnTo>
                  <a:pt x="871" y="811"/>
                </a:lnTo>
                <a:lnTo>
                  <a:pt x="895" y="791"/>
                </a:lnTo>
                <a:lnTo>
                  <a:pt x="895" y="791"/>
                </a:lnTo>
                <a:lnTo>
                  <a:pt x="895" y="791"/>
                </a:lnTo>
                <a:lnTo>
                  <a:pt x="898" y="792"/>
                </a:lnTo>
                <a:lnTo>
                  <a:pt x="905" y="792"/>
                </a:lnTo>
                <a:lnTo>
                  <a:pt x="920" y="791"/>
                </a:lnTo>
                <a:lnTo>
                  <a:pt x="920" y="791"/>
                </a:lnTo>
                <a:lnTo>
                  <a:pt x="936" y="790"/>
                </a:lnTo>
                <a:lnTo>
                  <a:pt x="947" y="790"/>
                </a:lnTo>
                <a:lnTo>
                  <a:pt x="951" y="790"/>
                </a:lnTo>
                <a:lnTo>
                  <a:pt x="954" y="789"/>
                </a:lnTo>
                <a:lnTo>
                  <a:pt x="957" y="786"/>
                </a:lnTo>
                <a:lnTo>
                  <a:pt x="959" y="781"/>
                </a:lnTo>
                <a:lnTo>
                  <a:pt x="959" y="781"/>
                </a:lnTo>
                <a:lnTo>
                  <a:pt x="964" y="770"/>
                </a:lnTo>
                <a:lnTo>
                  <a:pt x="967" y="760"/>
                </a:lnTo>
                <a:lnTo>
                  <a:pt x="969" y="751"/>
                </a:lnTo>
                <a:lnTo>
                  <a:pt x="969" y="742"/>
                </a:lnTo>
                <a:lnTo>
                  <a:pt x="969" y="742"/>
                </a:lnTo>
                <a:lnTo>
                  <a:pt x="968" y="731"/>
                </a:lnTo>
                <a:lnTo>
                  <a:pt x="969" y="727"/>
                </a:lnTo>
                <a:lnTo>
                  <a:pt x="969" y="727"/>
                </a:lnTo>
                <a:lnTo>
                  <a:pt x="972" y="726"/>
                </a:lnTo>
                <a:lnTo>
                  <a:pt x="975" y="722"/>
                </a:lnTo>
                <a:lnTo>
                  <a:pt x="975" y="721"/>
                </a:lnTo>
                <a:lnTo>
                  <a:pt x="975" y="719"/>
                </a:lnTo>
                <a:lnTo>
                  <a:pt x="973" y="715"/>
                </a:lnTo>
                <a:lnTo>
                  <a:pt x="969" y="713"/>
                </a:lnTo>
                <a:lnTo>
                  <a:pt x="969" y="713"/>
                </a:lnTo>
                <a:lnTo>
                  <a:pt x="966" y="709"/>
                </a:lnTo>
                <a:lnTo>
                  <a:pt x="962" y="706"/>
                </a:lnTo>
                <a:lnTo>
                  <a:pt x="959" y="700"/>
                </a:lnTo>
                <a:lnTo>
                  <a:pt x="958" y="699"/>
                </a:lnTo>
                <a:lnTo>
                  <a:pt x="956" y="698"/>
                </a:lnTo>
                <a:lnTo>
                  <a:pt x="951" y="697"/>
                </a:lnTo>
                <a:lnTo>
                  <a:pt x="945" y="698"/>
                </a:lnTo>
                <a:lnTo>
                  <a:pt x="945" y="698"/>
                </a:lnTo>
                <a:lnTo>
                  <a:pt x="932" y="700"/>
                </a:lnTo>
                <a:lnTo>
                  <a:pt x="925" y="704"/>
                </a:lnTo>
                <a:lnTo>
                  <a:pt x="921" y="706"/>
                </a:lnTo>
                <a:lnTo>
                  <a:pt x="920" y="708"/>
                </a:lnTo>
                <a:lnTo>
                  <a:pt x="920" y="708"/>
                </a:lnTo>
                <a:lnTo>
                  <a:pt x="915" y="698"/>
                </a:lnTo>
                <a:lnTo>
                  <a:pt x="915" y="698"/>
                </a:lnTo>
                <a:lnTo>
                  <a:pt x="913" y="679"/>
                </a:lnTo>
                <a:lnTo>
                  <a:pt x="910" y="640"/>
                </a:lnTo>
                <a:lnTo>
                  <a:pt x="905" y="585"/>
                </a:lnTo>
                <a:lnTo>
                  <a:pt x="905" y="585"/>
                </a:lnTo>
                <a:lnTo>
                  <a:pt x="876" y="488"/>
                </a:lnTo>
                <a:lnTo>
                  <a:pt x="855" y="420"/>
                </a:lnTo>
                <a:lnTo>
                  <a:pt x="846" y="388"/>
                </a:lnTo>
                <a:lnTo>
                  <a:pt x="846" y="388"/>
                </a:lnTo>
                <a:lnTo>
                  <a:pt x="845" y="382"/>
                </a:lnTo>
                <a:lnTo>
                  <a:pt x="840" y="372"/>
                </a:lnTo>
                <a:lnTo>
                  <a:pt x="832" y="354"/>
                </a:lnTo>
                <a:lnTo>
                  <a:pt x="832" y="354"/>
                </a:lnTo>
                <a:lnTo>
                  <a:pt x="832" y="350"/>
                </a:lnTo>
                <a:lnTo>
                  <a:pt x="832" y="346"/>
                </a:lnTo>
                <a:lnTo>
                  <a:pt x="834" y="337"/>
                </a:lnTo>
                <a:lnTo>
                  <a:pt x="837" y="327"/>
                </a:lnTo>
                <a:lnTo>
                  <a:pt x="837" y="323"/>
                </a:lnTo>
                <a:lnTo>
                  <a:pt x="837" y="319"/>
                </a:lnTo>
                <a:lnTo>
                  <a:pt x="837" y="319"/>
                </a:lnTo>
                <a:lnTo>
                  <a:pt x="834" y="317"/>
                </a:lnTo>
                <a:lnTo>
                  <a:pt x="829" y="315"/>
                </a:lnTo>
                <a:lnTo>
                  <a:pt x="816" y="312"/>
                </a:lnTo>
                <a:lnTo>
                  <a:pt x="797" y="310"/>
                </a:lnTo>
                <a:lnTo>
                  <a:pt x="797" y="310"/>
                </a:lnTo>
                <a:lnTo>
                  <a:pt x="796" y="305"/>
                </a:lnTo>
                <a:lnTo>
                  <a:pt x="796" y="299"/>
                </a:lnTo>
                <a:lnTo>
                  <a:pt x="797" y="290"/>
                </a:lnTo>
                <a:lnTo>
                  <a:pt x="807" y="260"/>
                </a:lnTo>
                <a:lnTo>
                  <a:pt x="807" y="260"/>
                </a:lnTo>
                <a:lnTo>
                  <a:pt x="811" y="258"/>
                </a:lnTo>
                <a:lnTo>
                  <a:pt x="819" y="252"/>
                </a:lnTo>
                <a:lnTo>
                  <a:pt x="829" y="243"/>
                </a:lnTo>
                <a:lnTo>
                  <a:pt x="833" y="237"/>
                </a:lnTo>
                <a:lnTo>
                  <a:pt x="837" y="231"/>
                </a:lnTo>
                <a:lnTo>
                  <a:pt x="837" y="231"/>
                </a:lnTo>
                <a:lnTo>
                  <a:pt x="843" y="220"/>
                </a:lnTo>
                <a:lnTo>
                  <a:pt x="848" y="211"/>
                </a:lnTo>
                <a:lnTo>
                  <a:pt x="849" y="208"/>
                </a:lnTo>
                <a:lnTo>
                  <a:pt x="849" y="203"/>
                </a:lnTo>
                <a:lnTo>
                  <a:pt x="849" y="198"/>
                </a:lnTo>
                <a:lnTo>
                  <a:pt x="846" y="192"/>
                </a:lnTo>
                <a:lnTo>
                  <a:pt x="846" y="192"/>
                </a:lnTo>
                <a:lnTo>
                  <a:pt x="841" y="181"/>
                </a:lnTo>
                <a:lnTo>
                  <a:pt x="839" y="175"/>
                </a:lnTo>
                <a:lnTo>
                  <a:pt x="837" y="172"/>
                </a:lnTo>
                <a:lnTo>
                  <a:pt x="837" y="172"/>
                </a:lnTo>
                <a:lnTo>
                  <a:pt x="837" y="151"/>
                </a:lnTo>
                <a:lnTo>
                  <a:pt x="838" y="135"/>
                </a:lnTo>
                <a:lnTo>
                  <a:pt x="839" y="128"/>
                </a:lnTo>
                <a:lnTo>
                  <a:pt x="841" y="123"/>
                </a:lnTo>
                <a:lnTo>
                  <a:pt x="841" y="123"/>
                </a:lnTo>
                <a:lnTo>
                  <a:pt x="846" y="114"/>
                </a:lnTo>
                <a:lnTo>
                  <a:pt x="849" y="103"/>
                </a:lnTo>
                <a:lnTo>
                  <a:pt x="851" y="93"/>
                </a:lnTo>
                <a:lnTo>
                  <a:pt x="851" y="84"/>
                </a:lnTo>
                <a:lnTo>
                  <a:pt x="851" y="84"/>
                </a:lnTo>
                <a:lnTo>
                  <a:pt x="850" y="77"/>
                </a:lnTo>
                <a:lnTo>
                  <a:pt x="846" y="71"/>
                </a:lnTo>
                <a:lnTo>
                  <a:pt x="839" y="54"/>
                </a:lnTo>
                <a:lnTo>
                  <a:pt x="827" y="34"/>
                </a:lnTo>
                <a:lnTo>
                  <a:pt x="827" y="34"/>
                </a:lnTo>
                <a:lnTo>
                  <a:pt x="814" y="28"/>
                </a:lnTo>
                <a:lnTo>
                  <a:pt x="803" y="25"/>
                </a:lnTo>
                <a:lnTo>
                  <a:pt x="800" y="23"/>
                </a:lnTo>
                <a:lnTo>
                  <a:pt x="797" y="25"/>
                </a:lnTo>
                <a:lnTo>
                  <a:pt x="797" y="25"/>
                </a:lnTo>
                <a:lnTo>
                  <a:pt x="793" y="27"/>
                </a:lnTo>
                <a:lnTo>
                  <a:pt x="791" y="28"/>
                </a:lnTo>
                <a:lnTo>
                  <a:pt x="787" y="30"/>
                </a:lnTo>
                <a:lnTo>
                  <a:pt x="763" y="15"/>
                </a:lnTo>
                <a:lnTo>
                  <a:pt x="763" y="15"/>
                </a:lnTo>
                <a:lnTo>
                  <a:pt x="758" y="12"/>
                </a:lnTo>
                <a:lnTo>
                  <a:pt x="748" y="10"/>
                </a:lnTo>
                <a:lnTo>
                  <a:pt x="748" y="10"/>
                </a:lnTo>
                <a:lnTo>
                  <a:pt x="704" y="0"/>
                </a:lnTo>
                <a:lnTo>
                  <a:pt x="674" y="15"/>
                </a:lnTo>
                <a:lnTo>
                  <a:pt x="674" y="15"/>
                </a:lnTo>
                <a:lnTo>
                  <a:pt x="674" y="20"/>
                </a:lnTo>
                <a:lnTo>
                  <a:pt x="674" y="25"/>
                </a:lnTo>
                <a:lnTo>
                  <a:pt x="674" y="25"/>
                </a:lnTo>
                <a:lnTo>
                  <a:pt x="673" y="28"/>
                </a:lnTo>
                <a:lnTo>
                  <a:pt x="669" y="33"/>
                </a:lnTo>
                <a:lnTo>
                  <a:pt x="666" y="38"/>
                </a:lnTo>
                <a:lnTo>
                  <a:pt x="664" y="39"/>
                </a:lnTo>
                <a:lnTo>
                  <a:pt x="664" y="3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7938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  <p:sp>
        <p:nvSpPr>
          <p:cNvPr id="1070" name="Freeform 17"/>
          <p:cNvSpPr/>
          <p:nvPr/>
        </p:nvSpPr>
        <p:spPr>
          <a:xfrm flipH="1">
            <a:off x="4529351" y="1177071"/>
            <a:ext cx="1858331" cy="2803365"/>
          </a:xfrm>
          <a:custGeom>
            <a:avLst/>
            <a:gdLst>
              <a:gd name="T0" fmla="*/ 644 w 1249"/>
              <a:gd name="T1" fmla="*/ 33 h 1671"/>
              <a:gd name="T2" fmla="*/ 637 w 1249"/>
              <a:gd name="T3" fmla="*/ 54 h 1671"/>
              <a:gd name="T4" fmla="*/ 623 w 1249"/>
              <a:gd name="T5" fmla="*/ 65 h 1671"/>
              <a:gd name="T6" fmla="*/ 605 w 1249"/>
              <a:gd name="T7" fmla="*/ 93 h 1671"/>
              <a:gd name="T8" fmla="*/ 607 w 1249"/>
              <a:gd name="T9" fmla="*/ 135 h 1671"/>
              <a:gd name="T10" fmla="*/ 597 w 1249"/>
              <a:gd name="T11" fmla="*/ 159 h 1671"/>
              <a:gd name="T12" fmla="*/ 610 w 1249"/>
              <a:gd name="T13" fmla="*/ 226 h 1671"/>
              <a:gd name="T14" fmla="*/ 635 w 1249"/>
              <a:gd name="T15" fmla="*/ 280 h 1671"/>
              <a:gd name="T16" fmla="*/ 625 w 1249"/>
              <a:gd name="T17" fmla="*/ 302 h 1671"/>
              <a:gd name="T18" fmla="*/ 581 w 1249"/>
              <a:gd name="T19" fmla="*/ 319 h 1671"/>
              <a:gd name="T20" fmla="*/ 543 w 1249"/>
              <a:gd name="T21" fmla="*/ 380 h 1671"/>
              <a:gd name="T22" fmla="*/ 415 w 1249"/>
              <a:gd name="T23" fmla="*/ 402 h 1671"/>
              <a:gd name="T24" fmla="*/ 392 w 1249"/>
              <a:gd name="T25" fmla="*/ 370 h 1671"/>
              <a:gd name="T26" fmla="*/ 350 w 1249"/>
              <a:gd name="T27" fmla="*/ 359 h 1671"/>
              <a:gd name="T28" fmla="*/ 315 w 1249"/>
              <a:gd name="T29" fmla="*/ 378 h 1671"/>
              <a:gd name="T30" fmla="*/ 306 w 1249"/>
              <a:gd name="T31" fmla="*/ 413 h 1671"/>
              <a:gd name="T32" fmla="*/ 342 w 1249"/>
              <a:gd name="T33" fmla="*/ 483 h 1671"/>
              <a:gd name="T34" fmla="*/ 350 w 1249"/>
              <a:gd name="T35" fmla="*/ 547 h 1671"/>
              <a:gd name="T36" fmla="*/ 350 w 1249"/>
              <a:gd name="T37" fmla="*/ 634 h 1671"/>
              <a:gd name="T38" fmla="*/ 384 w 1249"/>
              <a:gd name="T39" fmla="*/ 708 h 1671"/>
              <a:gd name="T40" fmla="*/ 456 w 1249"/>
              <a:gd name="T41" fmla="*/ 724 h 1671"/>
              <a:gd name="T42" fmla="*/ 519 w 1249"/>
              <a:gd name="T43" fmla="*/ 754 h 1671"/>
              <a:gd name="T44" fmla="*/ 508 w 1249"/>
              <a:gd name="T45" fmla="*/ 889 h 1671"/>
              <a:gd name="T46" fmla="*/ 374 w 1249"/>
              <a:gd name="T47" fmla="*/ 1072 h 1671"/>
              <a:gd name="T48" fmla="*/ 89 w 1249"/>
              <a:gd name="T49" fmla="*/ 1410 h 1671"/>
              <a:gd name="T50" fmla="*/ 65 w 1249"/>
              <a:gd name="T51" fmla="*/ 1499 h 1671"/>
              <a:gd name="T52" fmla="*/ 1 w 1249"/>
              <a:gd name="T53" fmla="*/ 1582 h 1671"/>
              <a:gd name="T54" fmla="*/ 48 w 1249"/>
              <a:gd name="T55" fmla="*/ 1602 h 1671"/>
              <a:gd name="T56" fmla="*/ 104 w 1249"/>
              <a:gd name="T57" fmla="*/ 1602 h 1671"/>
              <a:gd name="T58" fmla="*/ 124 w 1249"/>
              <a:gd name="T59" fmla="*/ 1538 h 1671"/>
              <a:gd name="T60" fmla="*/ 221 w 1249"/>
              <a:gd name="T61" fmla="*/ 1555 h 1671"/>
              <a:gd name="T62" fmla="*/ 370 w 1249"/>
              <a:gd name="T63" fmla="*/ 1445 h 1671"/>
              <a:gd name="T64" fmla="*/ 684 w 1249"/>
              <a:gd name="T65" fmla="*/ 1195 h 1671"/>
              <a:gd name="T66" fmla="*/ 812 w 1249"/>
              <a:gd name="T67" fmla="*/ 1214 h 1671"/>
              <a:gd name="T68" fmla="*/ 1040 w 1249"/>
              <a:gd name="T69" fmla="*/ 1532 h 1671"/>
              <a:gd name="T70" fmla="*/ 1054 w 1249"/>
              <a:gd name="T71" fmla="*/ 1629 h 1671"/>
              <a:gd name="T72" fmla="*/ 1097 w 1249"/>
              <a:gd name="T73" fmla="*/ 1671 h 1671"/>
              <a:gd name="T74" fmla="*/ 1133 w 1249"/>
              <a:gd name="T75" fmla="*/ 1661 h 1671"/>
              <a:gd name="T76" fmla="*/ 1177 w 1249"/>
              <a:gd name="T77" fmla="*/ 1655 h 1671"/>
              <a:gd name="T78" fmla="*/ 1131 w 1249"/>
              <a:gd name="T79" fmla="*/ 1594 h 1671"/>
              <a:gd name="T80" fmla="*/ 1186 w 1249"/>
              <a:gd name="T81" fmla="*/ 1470 h 1671"/>
              <a:gd name="T82" fmla="*/ 1200 w 1249"/>
              <a:gd name="T83" fmla="*/ 1302 h 1671"/>
              <a:gd name="T84" fmla="*/ 1087 w 1249"/>
              <a:gd name="T85" fmla="*/ 1110 h 1671"/>
              <a:gd name="T86" fmla="*/ 1099 w 1249"/>
              <a:gd name="T87" fmla="*/ 1067 h 1671"/>
              <a:gd name="T88" fmla="*/ 920 w 1249"/>
              <a:gd name="T89" fmla="*/ 929 h 1671"/>
              <a:gd name="T90" fmla="*/ 876 w 1249"/>
              <a:gd name="T91" fmla="*/ 823 h 1671"/>
              <a:gd name="T92" fmla="*/ 936 w 1249"/>
              <a:gd name="T93" fmla="*/ 790 h 1671"/>
              <a:gd name="T94" fmla="*/ 969 w 1249"/>
              <a:gd name="T95" fmla="*/ 751 h 1671"/>
              <a:gd name="T96" fmla="*/ 975 w 1249"/>
              <a:gd name="T97" fmla="*/ 719 h 1671"/>
              <a:gd name="T98" fmla="*/ 951 w 1249"/>
              <a:gd name="T99" fmla="*/ 697 h 1671"/>
              <a:gd name="T100" fmla="*/ 915 w 1249"/>
              <a:gd name="T101" fmla="*/ 698 h 1671"/>
              <a:gd name="T102" fmla="*/ 845 w 1249"/>
              <a:gd name="T103" fmla="*/ 382 h 1671"/>
              <a:gd name="T104" fmla="*/ 837 w 1249"/>
              <a:gd name="T105" fmla="*/ 319 h 1671"/>
              <a:gd name="T106" fmla="*/ 797 w 1249"/>
              <a:gd name="T107" fmla="*/ 290 h 1671"/>
              <a:gd name="T108" fmla="*/ 843 w 1249"/>
              <a:gd name="T109" fmla="*/ 220 h 1671"/>
              <a:gd name="T110" fmla="*/ 837 w 1249"/>
              <a:gd name="T111" fmla="*/ 172 h 1671"/>
              <a:gd name="T112" fmla="*/ 851 w 1249"/>
              <a:gd name="T113" fmla="*/ 93 h 1671"/>
              <a:gd name="T114" fmla="*/ 803 w 1249"/>
              <a:gd name="T115" fmla="*/ 25 h 1671"/>
              <a:gd name="T116" fmla="*/ 758 w 1249"/>
              <a:gd name="T117" fmla="*/ 12 h 1671"/>
              <a:gd name="T118" fmla="*/ 673 w 1249"/>
              <a:gd name="T119" fmla="*/ 28 h 16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249" h="1671">
                <a:moveTo>
                  <a:pt x="664" y="39"/>
                </a:moveTo>
                <a:lnTo>
                  <a:pt x="664" y="39"/>
                </a:lnTo>
                <a:lnTo>
                  <a:pt x="662" y="37"/>
                </a:lnTo>
                <a:lnTo>
                  <a:pt x="656" y="33"/>
                </a:lnTo>
                <a:lnTo>
                  <a:pt x="648" y="31"/>
                </a:lnTo>
                <a:lnTo>
                  <a:pt x="646" y="30"/>
                </a:lnTo>
                <a:lnTo>
                  <a:pt x="645" y="30"/>
                </a:lnTo>
                <a:lnTo>
                  <a:pt x="645" y="30"/>
                </a:lnTo>
                <a:lnTo>
                  <a:pt x="644" y="33"/>
                </a:lnTo>
                <a:lnTo>
                  <a:pt x="644" y="38"/>
                </a:lnTo>
                <a:lnTo>
                  <a:pt x="644" y="43"/>
                </a:lnTo>
                <a:lnTo>
                  <a:pt x="645" y="44"/>
                </a:lnTo>
                <a:lnTo>
                  <a:pt x="645" y="44"/>
                </a:lnTo>
                <a:lnTo>
                  <a:pt x="645" y="44"/>
                </a:lnTo>
                <a:lnTo>
                  <a:pt x="645" y="46"/>
                </a:lnTo>
                <a:lnTo>
                  <a:pt x="644" y="49"/>
                </a:lnTo>
                <a:lnTo>
                  <a:pt x="640" y="53"/>
                </a:lnTo>
                <a:lnTo>
                  <a:pt x="637" y="54"/>
                </a:lnTo>
                <a:lnTo>
                  <a:pt x="635" y="54"/>
                </a:lnTo>
                <a:lnTo>
                  <a:pt x="635" y="54"/>
                </a:lnTo>
                <a:lnTo>
                  <a:pt x="625" y="50"/>
                </a:lnTo>
                <a:lnTo>
                  <a:pt x="621" y="50"/>
                </a:lnTo>
                <a:lnTo>
                  <a:pt x="620" y="52"/>
                </a:lnTo>
                <a:lnTo>
                  <a:pt x="620" y="54"/>
                </a:lnTo>
                <a:lnTo>
                  <a:pt x="620" y="54"/>
                </a:lnTo>
                <a:lnTo>
                  <a:pt x="620" y="59"/>
                </a:lnTo>
                <a:lnTo>
                  <a:pt x="623" y="65"/>
                </a:lnTo>
                <a:lnTo>
                  <a:pt x="623" y="70"/>
                </a:lnTo>
                <a:lnTo>
                  <a:pt x="621" y="73"/>
                </a:lnTo>
                <a:lnTo>
                  <a:pt x="620" y="74"/>
                </a:lnTo>
                <a:lnTo>
                  <a:pt x="620" y="74"/>
                </a:lnTo>
                <a:lnTo>
                  <a:pt x="615" y="76"/>
                </a:lnTo>
                <a:lnTo>
                  <a:pt x="612" y="80"/>
                </a:lnTo>
                <a:lnTo>
                  <a:pt x="608" y="86"/>
                </a:lnTo>
                <a:lnTo>
                  <a:pt x="605" y="93"/>
                </a:lnTo>
                <a:lnTo>
                  <a:pt x="605" y="93"/>
                </a:lnTo>
                <a:lnTo>
                  <a:pt x="605" y="102"/>
                </a:lnTo>
                <a:lnTo>
                  <a:pt x="605" y="112"/>
                </a:lnTo>
                <a:lnTo>
                  <a:pt x="605" y="123"/>
                </a:lnTo>
                <a:lnTo>
                  <a:pt x="605" y="123"/>
                </a:lnTo>
                <a:lnTo>
                  <a:pt x="604" y="123"/>
                </a:lnTo>
                <a:lnTo>
                  <a:pt x="604" y="123"/>
                </a:lnTo>
                <a:lnTo>
                  <a:pt x="605" y="128"/>
                </a:lnTo>
                <a:lnTo>
                  <a:pt x="605" y="128"/>
                </a:lnTo>
                <a:lnTo>
                  <a:pt x="607" y="135"/>
                </a:lnTo>
                <a:lnTo>
                  <a:pt x="605" y="143"/>
                </a:lnTo>
                <a:lnTo>
                  <a:pt x="605" y="143"/>
                </a:lnTo>
                <a:lnTo>
                  <a:pt x="604" y="149"/>
                </a:lnTo>
                <a:lnTo>
                  <a:pt x="605" y="154"/>
                </a:lnTo>
                <a:lnTo>
                  <a:pt x="605" y="157"/>
                </a:lnTo>
                <a:lnTo>
                  <a:pt x="605" y="157"/>
                </a:lnTo>
                <a:lnTo>
                  <a:pt x="603" y="157"/>
                </a:lnTo>
                <a:lnTo>
                  <a:pt x="599" y="157"/>
                </a:lnTo>
                <a:lnTo>
                  <a:pt x="597" y="159"/>
                </a:lnTo>
                <a:lnTo>
                  <a:pt x="596" y="162"/>
                </a:lnTo>
                <a:lnTo>
                  <a:pt x="594" y="166"/>
                </a:lnTo>
                <a:lnTo>
                  <a:pt x="596" y="172"/>
                </a:lnTo>
                <a:lnTo>
                  <a:pt x="596" y="172"/>
                </a:lnTo>
                <a:lnTo>
                  <a:pt x="599" y="188"/>
                </a:lnTo>
                <a:lnTo>
                  <a:pt x="602" y="204"/>
                </a:lnTo>
                <a:lnTo>
                  <a:pt x="605" y="217"/>
                </a:lnTo>
                <a:lnTo>
                  <a:pt x="608" y="222"/>
                </a:lnTo>
                <a:lnTo>
                  <a:pt x="610" y="226"/>
                </a:lnTo>
                <a:lnTo>
                  <a:pt x="610" y="226"/>
                </a:lnTo>
                <a:lnTo>
                  <a:pt x="617" y="232"/>
                </a:lnTo>
                <a:lnTo>
                  <a:pt x="623" y="241"/>
                </a:lnTo>
                <a:lnTo>
                  <a:pt x="628" y="252"/>
                </a:lnTo>
                <a:lnTo>
                  <a:pt x="630" y="260"/>
                </a:lnTo>
                <a:lnTo>
                  <a:pt x="630" y="260"/>
                </a:lnTo>
                <a:lnTo>
                  <a:pt x="631" y="268"/>
                </a:lnTo>
                <a:lnTo>
                  <a:pt x="633" y="274"/>
                </a:lnTo>
                <a:lnTo>
                  <a:pt x="635" y="280"/>
                </a:lnTo>
                <a:lnTo>
                  <a:pt x="635" y="280"/>
                </a:lnTo>
                <a:lnTo>
                  <a:pt x="639" y="289"/>
                </a:lnTo>
                <a:lnTo>
                  <a:pt x="641" y="296"/>
                </a:lnTo>
                <a:lnTo>
                  <a:pt x="641" y="299"/>
                </a:lnTo>
                <a:lnTo>
                  <a:pt x="640" y="300"/>
                </a:lnTo>
                <a:lnTo>
                  <a:pt x="640" y="300"/>
                </a:lnTo>
                <a:lnTo>
                  <a:pt x="637" y="301"/>
                </a:lnTo>
                <a:lnTo>
                  <a:pt x="635" y="301"/>
                </a:lnTo>
                <a:lnTo>
                  <a:pt x="625" y="302"/>
                </a:lnTo>
                <a:lnTo>
                  <a:pt x="613" y="305"/>
                </a:lnTo>
                <a:lnTo>
                  <a:pt x="607" y="306"/>
                </a:lnTo>
                <a:lnTo>
                  <a:pt x="601" y="310"/>
                </a:lnTo>
                <a:lnTo>
                  <a:pt x="601" y="310"/>
                </a:lnTo>
                <a:lnTo>
                  <a:pt x="591" y="315"/>
                </a:lnTo>
                <a:lnTo>
                  <a:pt x="585" y="317"/>
                </a:lnTo>
                <a:lnTo>
                  <a:pt x="581" y="317"/>
                </a:lnTo>
                <a:lnTo>
                  <a:pt x="581" y="319"/>
                </a:lnTo>
                <a:lnTo>
                  <a:pt x="581" y="319"/>
                </a:lnTo>
                <a:lnTo>
                  <a:pt x="582" y="324"/>
                </a:lnTo>
                <a:lnTo>
                  <a:pt x="582" y="333"/>
                </a:lnTo>
                <a:lnTo>
                  <a:pt x="581" y="343"/>
                </a:lnTo>
                <a:lnTo>
                  <a:pt x="578" y="349"/>
                </a:lnTo>
                <a:lnTo>
                  <a:pt x="576" y="354"/>
                </a:lnTo>
                <a:lnTo>
                  <a:pt x="576" y="354"/>
                </a:lnTo>
                <a:lnTo>
                  <a:pt x="571" y="360"/>
                </a:lnTo>
                <a:lnTo>
                  <a:pt x="562" y="366"/>
                </a:lnTo>
                <a:lnTo>
                  <a:pt x="543" y="380"/>
                </a:lnTo>
                <a:lnTo>
                  <a:pt x="522" y="392"/>
                </a:lnTo>
                <a:lnTo>
                  <a:pt x="512" y="398"/>
                </a:lnTo>
                <a:lnTo>
                  <a:pt x="512" y="398"/>
                </a:lnTo>
                <a:lnTo>
                  <a:pt x="474" y="444"/>
                </a:lnTo>
                <a:lnTo>
                  <a:pt x="438" y="486"/>
                </a:lnTo>
                <a:lnTo>
                  <a:pt x="409" y="428"/>
                </a:lnTo>
                <a:lnTo>
                  <a:pt x="409" y="428"/>
                </a:lnTo>
                <a:lnTo>
                  <a:pt x="413" y="413"/>
                </a:lnTo>
                <a:lnTo>
                  <a:pt x="415" y="402"/>
                </a:lnTo>
                <a:lnTo>
                  <a:pt x="415" y="397"/>
                </a:lnTo>
                <a:lnTo>
                  <a:pt x="414" y="393"/>
                </a:lnTo>
                <a:lnTo>
                  <a:pt x="414" y="393"/>
                </a:lnTo>
                <a:lnTo>
                  <a:pt x="405" y="381"/>
                </a:lnTo>
                <a:lnTo>
                  <a:pt x="401" y="375"/>
                </a:lnTo>
                <a:lnTo>
                  <a:pt x="399" y="373"/>
                </a:lnTo>
                <a:lnTo>
                  <a:pt x="399" y="373"/>
                </a:lnTo>
                <a:lnTo>
                  <a:pt x="397" y="372"/>
                </a:lnTo>
                <a:lnTo>
                  <a:pt x="392" y="370"/>
                </a:lnTo>
                <a:lnTo>
                  <a:pt x="385" y="366"/>
                </a:lnTo>
                <a:lnTo>
                  <a:pt x="379" y="364"/>
                </a:lnTo>
                <a:lnTo>
                  <a:pt x="379" y="364"/>
                </a:lnTo>
                <a:lnTo>
                  <a:pt x="372" y="362"/>
                </a:lnTo>
                <a:lnTo>
                  <a:pt x="365" y="360"/>
                </a:lnTo>
                <a:lnTo>
                  <a:pt x="356" y="358"/>
                </a:lnTo>
                <a:lnTo>
                  <a:pt x="352" y="358"/>
                </a:lnTo>
                <a:lnTo>
                  <a:pt x="350" y="359"/>
                </a:lnTo>
                <a:lnTo>
                  <a:pt x="350" y="359"/>
                </a:lnTo>
                <a:lnTo>
                  <a:pt x="347" y="360"/>
                </a:lnTo>
                <a:lnTo>
                  <a:pt x="346" y="360"/>
                </a:lnTo>
                <a:lnTo>
                  <a:pt x="342" y="359"/>
                </a:lnTo>
                <a:lnTo>
                  <a:pt x="338" y="359"/>
                </a:lnTo>
                <a:lnTo>
                  <a:pt x="334" y="361"/>
                </a:lnTo>
                <a:lnTo>
                  <a:pt x="330" y="364"/>
                </a:lnTo>
                <a:lnTo>
                  <a:pt x="330" y="364"/>
                </a:lnTo>
                <a:lnTo>
                  <a:pt x="320" y="372"/>
                </a:lnTo>
                <a:lnTo>
                  <a:pt x="315" y="378"/>
                </a:lnTo>
                <a:lnTo>
                  <a:pt x="315" y="378"/>
                </a:lnTo>
                <a:lnTo>
                  <a:pt x="313" y="381"/>
                </a:lnTo>
                <a:lnTo>
                  <a:pt x="309" y="382"/>
                </a:lnTo>
                <a:lnTo>
                  <a:pt x="307" y="386"/>
                </a:lnTo>
                <a:lnTo>
                  <a:pt x="306" y="393"/>
                </a:lnTo>
                <a:lnTo>
                  <a:pt x="306" y="393"/>
                </a:lnTo>
                <a:lnTo>
                  <a:pt x="306" y="402"/>
                </a:lnTo>
                <a:lnTo>
                  <a:pt x="306" y="408"/>
                </a:lnTo>
                <a:lnTo>
                  <a:pt x="306" y="413"/>
                </a:lnTo>
                <a:lnTo>
                  <a:pt x="306" y="418"/>
                </a:lnTo>
                <a:lnTo>
                  <a:pt x="306" y="418"/>
                </a:lnTo>
                <a:lnTo>
                  <a:pt x="306" y="420"/>
                </a:lnTo>
                <a:lnTo>
                  <a:pt x="307" y="423"/>
                </a:lnTo>
                <a:lnTo>
                  <a:pt x="312" y="429"/>
                </a:lnTo>
                <a:lnTo>
                  <a:pt x="317" y="436"/>
                </a:lnTo>
                <a:lnTo>
                  <a:pt x="320" y="442"/>
                </a:lnTo>
                <a:lnTo>
                  <a:pt x="320" y="442"/>
                </a:lnTo>
                <a:lnTo>
                  <a:pt x="342" y="483"/>
                </a:lnTo>
                <a:lnTo>
                  <a:pt x="360" y="516"/>
                </a:lnTo>
                <a:lnTo>
                  <a:pt x="360" y="516"/>
                </a:lnTo>
                <a:lnTo>
                  <a:pt x="358" y="516"/>
                </a:lnTo>
                <a:lnTo>
                  <a:pt x="358" y="520"/>
                </a:lnTo>
                <a:lnTo>
                  <a:pt x="357" y="528"/>
                </a:lnTo>
                <a:lnTo>
                  <a:pt x="355" y="541"/>
                </a:lnTo>
                <a:lnTo>
                  <a:pt x="355" y="541"/>
                </a:lnTo>
                <a:lnTo>
                  <a:pt x="354" y="542"/>
                </a:lnTo>
                <a:lnTo>
                  <a:pt x="350" y="547"/>
                </a:lnTo>
                <a:lnTo>
                  <a:pt x="347" y="550"/>
                </a:lnTo>
                <a:lnTo>
                  <a:pt x="346" y="555"/>
                </a:lnTo>
                <a:lnTo>
                  <a:pt x="345" y="561"/>
                </a:lnTo>
                <a:lnTo>
                  <a:pt x="345" y="570"/>
                </a:lnTo>
                <a:lnTo>
                  <a:pt x="345" y="570"/>
                </a:lnTo>
                <a:lnTo>
                  <a:pt x="346" y="584"/>
                </a:lnTo>
                <a:lnTo>
                  <a:pt x="349" y="593"/>
                </a:lnTo>
                <a:lnTo>
                  <a:pt x="350" y="608"/>
                </a:lnTo>
                <a:lnTo>
                  <a:pt x="350" y="634"/>
                </a:lnTo>
                <a:lnTo>
                  <a:pt x="350" y="634"/>
                </a:lnTo>
                <a:lnTo>
                  <a:pt x="350" y="650"/>
                </a:lnTo>
                <a:lnTo>
                  <a:pt x="352" y="663"/>
                </a:lnTo>
                <a:lnTo>
                  <a:pt x="356" y="674"/>
                </a:lnTo>
                <a:lnTo>
                  <a:pt x="361" y="684"/>
                </a:lnTo>
                <a:lnTo>
                  <a:pt x="366" y="692"/>
                </a:lnTo>
                <a:lnTo>
                  <a:pt x="372" y="699"/>
                </a:lnTo>
                <a:lnTo>
                  <a:pt x="378" y="704"/>
                </a:lnTo>
                <a:lnTo>
                  <a:pt x="384" y="708"/>
                </a:lnTo>
                <a:lnTo>
                  <a:pt x="384" y="708"/>
                </a:lnTo>
                <a:lnTo>
                  <a:pt x="398" y="715"/>
                </a:lnTo>
                <a:lnTo>
                  <a:pt x="414" y="721"/>
                </a:lnTo>
                <a:lnTo>
                  <a:pt x="431" y="726"/>
                </a:lnTo>
                <a:lnTo>
                  <a:pt x="437" y="727"/>
                </a:lnTo>
                <a:lnTo>
                  <a:pt x="443" y="727"/>
                </a:lnTo>
                <a:lnTo>
                  <a:pt x="443" y="727"/>
                </a:lnTo>
                <a:lnTo>
                  <a:pt x="448" y="726"/>
                </a:lnTo>
                <a:lnTo>
                  <a:pt x="456" y="724"/>
                </a:lnTo>
                <a:lnTo>
                  <a:pt x="468" y="717"/>
                </a:lnTo>
                <a:lnTo>
                  <a:pt x="479" y="713"/>
                </a:lnTo>
                <a:lnTo>
                  <a:pt x="481" y="711"/>
                </a:lnTo>
                <a:lnTo>
                  <a:pt x="483" y="711"/>
                </a:lnTo>
                <a:lnTo>
                  <a:pt x="483" y="713"/>
                </a:lnTo>
                <a:lnTo>
                  <a:pt x="483" y="713"/>
                </a:lnTo>
                <a:lnTo>
                  <a:pt x="486" y="717"/>
                </a:lnTo>
                <a:lnTo>
                  <a:pt x="494" y="727"/>
                </a:lnTo>
                <a:lnTo>
                  <a:pt x="519" y="754"/>
                </a:lnTo>
                <a:lnTo>
                  <a:pt x="556" y="791"/>
                </a:lnTo>
                <a:lnTo>
                  <a:pt x="532" y="830"/>
                </a:lnTo>
                <a:lnTo>
                  <a:pt x="517" y="845"/>
                </a:lnTo>
                <a:lnTo>
                  <a:pt x="517" y="845"/>
                </a:lnTo>
                <a:lnTo>
                  <a:pt x="516" y="849"/>
                </a:lnTo>
                <a:lnTo>
                  <a:pt x="515" y="854"/>
                </a:lnTo>
                <a:lnTo>
                  <a:pt x="513" y="869"/>
                </a:lnTo>
                <a:lnTo>
                  <a:pt x="512" y="878"/>
                </a:lnTo>
                <a:lnTo>
                  <a:pt x="508" y="889"/>
                </a:lnTo>
                <a:lnTo>
                  <a:pt x="502" y="902"/>
                </a:lnTo>
                <a:lnTo>
                  <a:pt x="492" y="914"/>
                </a:lnTo>
                <a:lnTo>
                  <a:pt x="492" y="914"/>
                </a:lnTo>
                <a:lnTo>
                  <a:pt x="430" y="989"/>
                </a:lnTo>
                <a:lnTo>
                  <a:pt x="400" y="1026"/>
                </a:lnTo>
                <a:lnTo>
                  <a:pt x="384" y="1047"/>
                </a:lnTo>
                <a:lnTo>
                  <a:pt x="384" y="1047"/>
                </a:lnTo>
                <a:lnTo>
                  <a:pt x="379" y="1059"/>
                </a:lnTo>
                <a:lnTo>
                  <a:pt x="374" y="1072"/>
                </a:lnTo>
                <a:lnTo>
                  <a:pt x="370" y="1091"/>
                </a:lnTo>
                <a:lnTo>
                  <a:pt x="370" y="1091"/>
                </a:lnTo>
                <a:lnTo>
                  <a:pt x="322" y="1183"/>
                </a:lnTo>
                <a:lnTo>
                  <a:pt x="288" y="1247"/>
                </a:lnTo>
                <a:lnTo>
                  <a:pt x="271" y="1278"/>
                </a:lnTo>
                <a:lnTo>
                  <a:pt x="271" y="1278"/>
                </a:lnTo>
                <a:lnTo>
                  <a:pt x="180" y="1344"/>
                </a:lnTo>
                <a:lnTo>
                  <a:pt x="89" y="1410"/>
                </a:lnTo>
                <a:lnTo>
                  <a:pt x="89" y="1410"/>
                </a:lnTo>
                <a:lnTo>
                  <a:pt x="82" y="1424"/>
                </a:lnTo>
                <a:lnTo>
                  <a:pt x="68" y="1448"/>
                </a:lnTo>
                <a:lnTo>
                  <a:pt x="50" y="1484"/>
                </a:lnTo>
                <a:lnTo>
                  <a:pt x="50" y="1484"/>
                </a:lnTo>
                <a:lnTo>
                  <a:pt x="59" y="1491"/>
                </a:lnTo>
                <a:lnTo>
                  <a:pt x="64" y="1496"/>
                </a:lnTo>
                <a:lnTo>
                  <a:pt x="65" y="1497"/>
                </a:lnTo>
                <a:lnTo>
                  <a:pt x="65" y="1499"/>
                </a:lnTo>
                <a:lnTo>
                  <a:pt x="65" y="1499"/>
                </a:lnTo>
                <a:lnTo>
                  <a:pt x="56" y="1508"/>
                </a:lnTo>
                <a:lnTo>
                  <a:pt x="41" y="1531"/>
                </a:lnTo>
                <a:lnTo>
                  <a:pt x="25" y="1553"/>
                </a:lnTo>
                <a:lnTo>
                  <a:pt x="16" y="1567"/>
                </a:lnTo>
                <a:lnTo>
                  <a:pt x="16" y="1567"/>
                </a:lnTo>
                <a:lnTo>
                  <a:pt x="13" y="1571"/>
                </a:lnTo>
                <a:lnTo>
                  <a:pt x="9" y="1574"/>
                </a:lnTo>
                <a:lnTo>
                  <a:pt x="3" y="1578"/>
                </a:lnTo>
                <a:lnTo>
                  <a:pt x="1" y="1582"/>
                </a:lnTo>
                <a:lnTo>
                  <a:pt x="0" y="1585"/>
                </a:lnTo>
                <a:lnTo>
                  <a:pt x="1" y="1588"/>
                </a:lnTo>
                <a:lnTo>
                  <a:pt x="6" y="1592"/>
                </a:lnTo>
                <a:lnTo>
                  <a:pt x="6" y="1592"/>
                </a:lnTo>
                <a:lnTo>
                  <a:pt x="12" y="1596"/>
                </a:lnTo>
                <a:lnTo>
                  <a:pt x="18" y="1598"/>
                </a:lnTo>
                <a:lnTo>
                  <a:pt x="25" y="1601"/>
                </a:lnTo>
                <a:lnTo>
                  <a:pt x="32" y="1601"/>
                </a:lnTo>
                <a:lnTo>
                  <a:pt x="48" y="1602"/>
                </a:lnTo>
                <a:lnTo>
                  <a:pt x="65" y="1602"/>
                </a:lnTo>
                <a:lnTo>
                  <a:pt x="65" y="1602"/>
                </a:lnTo>
                <a:lnTo>
                  <a:pt x="73" y="1602"/>
                </a:lnTo>
                <a:lnTo>
                  <a:pt x="81" y="1604"/>
                </a:lnTo>
                <a:lnTo>
                  <a:pt x="91" y="1607"/>
                </a:lnTo>
                <a:lnTo>
                  <a:pt x="94" y="1608"/>
                </a:lnTo>
                <a:lnTo>
                  <a:pt x="98" y="1608"/>
                </a:lnTo>
                <a:lnTo>
                  <a:pt x="100" y="1605"/>
                </a:lnTo>
                <a:lnTo>
                  <a:pt x="104" y="1602"/>
                </a:lnTo>
                <a:lnTo>
                  <a:pt x="104" y="1602"/>
                </a:lnTo>
                <a:lnTo>
                  <a:pt x="109" y="1594"/>
                </a:lnTo>
                <a:lnTo>
                  <a:pt x="111" y="1592"/>
                </a:lnTo>
                <a:lnTo>
                  <a:pt x="113" y="1590"/>
                </a:lnTo>
                <a:lnTo>
                  <a:pt x="114" y="1582"/>
                </a:lnTo>
                <a:lnTo>
                  <a:pt x="114" y="1582"/>
                </a:lnTo>
                <a:lnTo>
                  <a:pt x="115" y="1570"/>
                </a:lnTo>
                <a:lnTo>
                  <a:pt x="119" y="1556"/>
                </a:lnTo>
                <a:lnTo>
                  <a:pt x="124" y="1538"/>
                </a:lnTo>
                <a:lnTo>
                  <a:pt x="124" y="1538"/>
                </a:lnTo>
                <a:lnTo>
                  <a:pt x="126" y="1533"/>
                </a:lnTo>
                <a:lnTo>
                  <a:pt x="129" y="1528"/>
                </a:lnTo>
                <a:lnTo>
                  <a:pt x="134" y="1523"/>
                </a:lnTo>
                <a:lnTo>
                  <a:pt x="134" y="1523"/>
                </a:lnTo>
                <a:lnTo>
                  <a:pt x="148" y="1529"/>
                </a:lnTo>
                <a:lnTo>
                  <a:pt x="183" y="1543"/>
                </a:lnTo>
                <a:lnTo>
                  <a:pt x="202" y="1550"/>
                </a:lnTo>
                <a:lnTo>
                  <a:pt x="221" y="1555"/>
                </a:lnTo>
                <a:lnTo>
                  <a:pt x="236" y="1559"/>
                </a:lnTo>
                <a:lnTo>
                  <a:pt x="242" y="1559"/>
                </a:lnTo>
                <a:lnTo>
                  <a:pt x="247" y="1558"/>
                </a:lnTo>
                <a:lnTo>
                  <a:pt x="247" y="1558"/>
                </a:lnTo>
                <a:lnTo>
                  <a:pt x="253" y="1554"/>
                </a:lnTo>
                <a:lnTo>
                  <a:pt x="263" y="1547"/>
                </a:lnTo>
                <a:lnTo>
                  <a:pt x="291" y="1521"/>
                </a:lnTo>
                <a:lnTo>
                  <a:pt x="328" y="1485"/>
                </a:lnTo>
                <a:lnTo>
                  <a:pt x="370" y="1445"/>
                </a:lnTo>
                <a:lnTo>
                  <a:pt x="444" y="1371"/>
                </a:lnTo>
                <a:lnTo>
                  <a:pt x="478" y="1336"/>
                </a:lnTo>
                <a:lnTo>
                  <a:pt x="478" y="1336"/>
                </a:lnTo>
                <a:lnTo>
                  <a:pt x="549" y="1265"/>
                </a:lnTo>
                <a:lnTo>
                  <a:pt x="620" y="1194"/>
                </a:lnTo>
                <a:lnTo>
                  <a:pt x="620" y="1194"/>
                </a:lnTo>
                <a:lnTo>
                  <a:pt x="653" y="1195"/>
                </a:lnTo>
                <a:lnTo>
                  <a:pt x="677" y="1195"/>
                </a:lnTo>
                <a:lnTo>
                  <a:pt x="684" y="1195"/>
                </a:lnTo>
                <a:lnTo>
                  <a:pt x="689" y="1194"/>
                </a:lnTo>
                <a:lnTo>
                  <a:pt x="689" y="1194"/>
                </a:lnTo>
                <a:lnTo>
                  <a:pt x="703" y="1190"/>
                </a:lnTo>
                <a:lnTo>
                  <a:pt x="728" y="1183"/>
                </a:lnTo>
                <a:lnTo>
                  <a:pt x="763" y="1174"/>
                </a:lnTo>
                <a:lnTo>
                  <a:pt x="763" y="1174"/>
                </a:lnTo>
                <a:lnTo>
                  <a:pt x="786" y="1192"/>
                </a:lnTo>
                <a:lnTo>
                  <a:pt x="802" y="1204"/>
                </a:lnTo>
                <a:lnTo>
                  <a:pt x="812" y="1214"/>
                </a:lnTo>
                <a:lnTo>
                  <a:pt x="812" y="1214"/>
                </a:lnTo>
                <a:lnTo>
                  <a:pt x="840" y="1242"/>
                </a:lnTo>
                <a:lnTo>
                  <a:pt x="898" y="1297"/>
                </a:lnTo>
                <a:lnTo>
                  <a:pt x="979" y="1376"/>
                </a:lnTo>
                <a:lnTo>
                  <a:pt x="1009" y="1533"/>
                </a:lnTo>
                <a:lnTo>
                  <a:pt x="1009" y="1533"/>
                </a:lnTo>
                <a:lnTo>
                  <a:pt x="1026" y="1532"/>
                </a:lnTo>
                <a:lnTo>
                  <a:pt x="1037" y="1532"/>
                </a:lnTo>
                <a:lnTo>
                  <a:pt x="1040" y="1532"/>
                </a:lnTo>
                <a:lnTo>
                  <a:pt x="1043" y="1533"/>
                </a:lnTo>
                <a:lnTo>
                  <a:pt x="1043" y="1533"/>
                </a:lnTo>
                <a:lnTo>
                  <a:pt x="1044" y="1545"/>
                </a:lnTo>
                <a:lnTo>
                  <a:pt x="1045" y="1571"/>
                </a:lnTo>
                <a:lnTo>
                  <a:pt x="1048" y="1617"/>
                </a:lnTo>
                <a:lnTo>
                  <a:pt x="1048" y="1617"/>
                </a:lnTo>
                <a:lnTo>
                  <a:pt x="1049" y="1621"/>
                </a:lnTo>
                <a:lnTo>
                  <a:pt x="1052" y="1625"/>
                </a:lnTo>
                <a:lnTo>
                  <a:pt x="1054" y="1629"/>
                </a:lnTo>
                <a:lnTo>
                  <a:pt x="1058" y="1633"/>
                </a:lnTo>
                <a:lnTo>
                  <a:pt x="1066" y="1639"/>
                </a:lnTo>
                <a:lnTo>
                  <a:pt x="1070" y="1642"/>
                </a:lnTo>
                <a:lnTo>
                  <a:pt x="1072" y="1646"/>
                </a:lnTo>
                <a:lnTo>
                  <a:pt x="1072" y="1646"/>
                </a:lnTo>
                <a:lnTo>
                  <a:pt x="1079" y="1655"/>
                </a:lnTo>
                <a:lnTo>
                  <a:pt x="1085" y="1662"/>
                </a:lnTo>
                <a:lnTo>
                  <a:pt x="1092" y="1668"/>
                </a:lnTo>
                <a:lnTo>
                  <a:pt x="1097" y="1671"/>
                </a:lnTo>
                <a:lnTo>
                  <a:pt x="1097" y="1671"/>
                </a:lnTo>
                <a:lnTo>
                  <a:pt x="1099" y="1671"/>
                </a:lnTo>
                <a:lnTo>
                  <a:pt x="1103" y="1668"/>
                </a:lnTo>
                <a:lnTo>
                  <a:pt x="1112" y="1663"/>
                </a:lnTo>
                <a:lnTo>
                  <a:pt x="1122" y="1656"/>
                </a:lnTo>
                <a:lnTo>
                  <a:pt x="1122" y="1656"/>
                </a:lnTo>
                <a:lnTo>
                  <a:pt x="1123" y="1657"/>
                </a:lnTo>
                <a:lnTo>
                  <a:pt x="1125" y="1658"/>
                </a:lnTo>
                <a:lnTo>
                  <a:pt x="1133" y="1661"/>
                </a:lnTo>
                <a:lnTo>
                  <a:pt x="1146" y="1661"/>
                </a:lnTo>
                <a:lnTo>
                  <a:pt x="1146" y="1661"/>
                </a:lnTo>
                <a:lnTo>
                  <a:pt x="1170" y="1660"/>
                </a:lnTo>
                <a:lnTo>
                  <a:pt x="1174" y="1658"/>
                </a:lnTo>
                <a:lnTo>
                  <a:pt x="1176" y="1657"/>
                </a:lnTo>
                <a:lnTo>
                  <a:pt x="1176" y="1656"/>
                </a:lnTo>
                <a:lnTo>
                  <a:pt x="1176" y="1656"/>
                </a:lnTo>
                <a:lnTo>
                  <a:pt x="1176" y="1655"/>
                </a:lnTo>
                <a:lnTo>
                  <a:pt x="1177" y="1655"/>
                </a:lnTo>
                <a:lnTo>
                  <a:pt x="1178" y="1655"/>
                </a:lnTo>
                <a:lnTo>
                  <a:pt x="1178" y="1655"/>
                </a:lnTo>
                <a:lnTo>
                  <a:pt x="1178" y="1655"/>
                </a:lnTo>
                <a:lnTo>
                  <a:pt x="1176" y="1651"/>
                </a:lnTo>
                <a:lnTo>
                  <a:pt x="1176" y="1651"/>
                </a:lnTo>
                <a:lnTo>
                  <a:pt x="1162" y="1634"/>
                </a:lnTo>
                <a:lnTo>
                  <a:pt x="1141" y="1607"/>
                </a:lnTo>
                <a:lnTo>
                  <a:pt x="1141" y="1607"/>
                </a:lnTo>
                <a:lnTo>
                  <a:pt x="1131" y="1594"/>
                </a:lnTo>
                <a:lnTo>
                  <a:pt x="1127" y="1590"/>
                </a:lnTo>
                <a:lnTo>
                  <a:pt x="1124" y="1587"/>
                </a:lnTo>
                <a:lnTo>
                  <a:pt x="1123" y="1583"/>
                </a:lnTo>
                <a:lnTo>
                  <a:pt x="1122" y="1572"/>
                </a:lnTo>
                <a:lnTo>
                  <a:pt x="1122" y="1572"/>
                </a:lnTo>
                <a:lnTo>
                  <a:pt x="1122" y="1528"/>
                </a:lnTo>
                <a:lnTo>
                  <a:pt x="1122" y="1499"/>
                </a:lnTo>
                <a:lnTo>
                  <a:pt x="1122" y="1499"/>
                </a:lnTo>
                <a:lnTo>
                  <a:pt x="1186" y="1470"/>
                </a:lnTo>
                <a:lnTo>
                  <a:pt x="1230" y="1451"/>
                </a:lnTo>
                <a:lnTo>
                  <a:pt x="1244" y="1443"/>
                </a:lnTo>
                <a:lnTo>
                  <a:pt x="1248" y="1441"/>
                </a:lnTo>
                <a:lnTo>
                  <a:pt x="1249" y="1440"/>
                </a:lnTo>
                <a:lnTo>
                  <a:pt x="1249" y="1440"/>
                </a:lnTo>
                <a:lnTo>
                  <a:pt x="1244" y="1422"/>
                </a:lnTo>
                <a:lnTo>
                  <a:pt x="1232" y="1386"/>
                </a:lnTo>
                <a:lnTo>
                  <a:pt x="1216" y="1341"/>
                </a:lnTo>
                <a:lnTo>
                  <a:pt x="1200" y="1302"/>
                </a:lnTo>
                <a:lnTo>
                  <a:pt x="1200" y="1302"/>
                </a:lnTo>
                <a:lnTo>
                  <a:pt x="1184" y="1268"/>
                </a:lnTo>
                <a:lnTo>
                  <a:pt x="1166" y="1233"/>
                </a:lnTo>
                <a:lnTo>
                  <a:pt x="1131" y="1174"/>
                </a:lnTo>
                <a:lnTo>
                  <a:pt x="1131" y="1174"/>
                </a:lnTo>
                <a:lnTo>
                  <a:pt x="1117" y="1151"/>
                </a:lnTo>
                <a:lnTo>
                  <a:pt x="1102" y="1131"/>
                </a:lnTo>
                <a:lnTo>
                  <a:pt x="1087" y="1110"/>
                </a:lnTo>
                <a:lnTo>
                  <a:pt x="1087" y="1110"/>
                </a:lnTo>
                <a:lnTo>
                  <a:pt x="1099" y="1107"/>
                </a:lnTo>
                <a:lnTo>
                  <a:pt x="1117" y="1101"/>
                </a:lnTo>
                <a:lnTo>
                  <a:pt x="1117" y="1101"/>
                </a:lnTo>
                <a:lnTo>
                  <a:pt x="1118" y="1099"/>
                </a:lnTo>
                <a:lnTo>
                  <a:pt x="1118" y="1098"/>
                </a:lnTo>
                <a:lnTo>
                  <a:pt x="1117" y="1093"/>
                </a:lnTo>
                <a:lnTo>
                  <a:pt x="1114" y="1087"/>
                </a:lnTo>
                <a:lnTo>
                  <a:pt x="1109" y="1080"/>
                </a:lnTo>
                <a:lnTo>
                  <a:pt x="1099" y="1067"/>
                </a:lnTo>
                <a:lnTo>
                  <a:pt x="1096" y="1063"/>
                </a:lnTo>
                <a:lnTo>
                  <a:pt x="1092" y="1061"/>
                </a:lnTo>
                <a:lnTo>
                  <a:pt x="1092" y="1061"/>
                </a:lnTo>
                <a:lnTo>
                  <a:pt x="1082" y="1055"/>
                </a:lnTo>
                <a:lnTo>
                  <a:pt x="1063" y="1040"/>
                </a:lnTo>
                <a:lnTo>
                  <a:pt x="1004" y="996"/>
                </a:lnTo>
                <a:lnTo>
                  <a:pt x="946" y="951"/>
                </a:lnTo>
                <a:lnTo>
                  <a:pt x="920" y="929"/>
                </a:lnTo>
                <a:lnTo>
                  <a:pt x="920" y="929"/>
                </a:lnTo>
                <a:lnTo>
                  <a:pt x="914" y="920"/>
                </a:lnTo>
                <a:lnTo>
                  <a:pt x="900" y="903"/>
                </a:lnTo>
                <a:lnTo>
                  <a:pt x="881" y="880"/>
                </a:lnTo>
                <a:lnTo>
                  <a:pt x="881" y="880"/>
                </a:lnTo>
                <a:lnTo>
                  <a:pt x="881" y="857"/>
                </a:lnTo>
                <a:lnTo>
                  <a:pt x="882" y="843"/>
                </a:lnTo>
                <a:lnTo>
                  <a:pt x="881" y="835"/>
                </a:lnTo>
                <a:lnTo>
                  <a:pt x="881" y="835"/>
                </a:lnTo>
                <a:lnTo>
                  <a:pt x="876" y="823"/>
                </a:lnTo>
                <a:lnTo>
                  <a:pt x="871" y="811"/>
                </a:lnTo>
                <a:lnTo>
                  <a:pt x="895" y="791"/>
                </a:lnTo>
                <a:lnTo>
                  <a:pt x="895" y="791"/>
                </a:lnTo>
                <a:lnTo>
                  <a:pt x="895" y="791"/>
                </a:lnTo>
                <a:lnTo>
                  <a:pt x="898" y="792"/>
                </a:lnTo>
                <a:lnTo>
                  <a:pt x="905" y="792"/>
                </a:lnTo>
                <a:lnTo>
                  <a:pt x="920" y="791"/>
                </a:lnTo>
                <a:lnTo>
                  <a:pt x="920" y="791"/>
                </a:lnTo>
                <a:lnTo>
                  <a:pt x="936" y="790"/>
                </a:lnTo>
                <a:lnTo>
                  <a:pt x="947" y="790"/>
                </a:lnTo>
                <a:lnTo>
                  <a:pt x="951" y="790"/>
                </a:lnTo>
                <a:lnTo>
                  <a:pt x="954" y="789"/>
                </a:lnTo>
                <a:lnTo>
                  <a:pt x="957" y="786"/>
                </a:lnTo>
                <a:lnTo>
                  <a:pt x="959" y="781"/>
                </a:lnTo>
                <a:lnTo>
                  <a:pt x="959" y="781"/>
                </a:lnTo>
                <a:lnTo>
                  <a:pt x="964" y="770"/>
                </a:lnTo>
                <a:lnTo>
                  <a:pt x="967" y="760"/>
                </a:lnTo>
                <a:lnTo>
                  <a:pt x="969" y="751"/>
                </a:lnTo>
                <a:lnTo>
                  <a:pt x="969" y="742"/>
                </a:lnTo>
                <a:lnTo>
                  <a:pt x="969" y="742"/>
                </a:lnTo>
                <a:lnTo>
                  <a:pt x="968" y="731"/>
                </a:lnTo>
                <a:lnTo>
                  <a:pt x="969" y="727"/>
                </a:lnTo>
                <a:lnTo>
                  <a:pt x="969" y="727"/>
                </a:lnTo>
                <a:lnTo>
                  <a:pt x="972" y="726"/>
                </a:lnTo>
                <a:lnTo>
                  <a:pt x="975" y="722"/>
                </a:lnTo>
                <a:lnTo>
                  <a:pt x="975" y="721"/>
                </a:lnTo>
                <a:lnTo>
                  <a:pt x="975" y="719"/>
                </a:lnTo>
                <a:lnTo>
                  <a:pt x="973" y="715"/>
                </a:lnTo>
                <a:lnTo>
                  <a:pt x="969" y="713"/>
                </a:lnTo>
                <a:lnTo>
                  <a:pt x="969" y="713"/>
                </a:lnTo>
                <a:lnTo>
                  <a:pt x="966" y="709"/>
                </a:lnTo>
                <a:lnTo>
                  <a:pt x="962" y="706"/>
                </a:lnTo>
                <a:lnTo>
                  <a:pt x="959" y="700"/>
                </a:lnTo>
                <a:lnTo>
                  <a:pt x="958" y="699"/>
                </a:lnTo>
                <a:lnTo>
                  <a:pt x="956" y="698"/>
                </a:lnTo>
                <a:lnTo>
                  <a:pt x="951" y="697"/>
                </a:lnTo>
                <a:lnTo>
                  <a:pt x="945" y="698"/>
                </a:lnTo>
                <a:lnTo>
                  <a:pt x="945" y="698"/>
                </a:lnTo>
                <a:lnTo>
                  <a:pt x="932" y="700"/>
                </a:lnTo>
                <a:lnTo>
                  <a:pt x="925" y="704"/>
                </a:lnTo>
                <a:lnTo>
                  <a:pt x="921" y="706"/>
                </a:lnTo>
                <a:lnTo>
                  <a:pt x="920" y="708"/>
                </a:lnTo>
                <a:lnTo>
                  <a:pt x="920" y="708"/>
                </a:lnTo>
                <a:lnTo>
                  <a:pt x="915" y="698"/>
                </a:lnTo>
                <a:lnTo>
                  <a:pt x="915" y="698"/>
                </a:lnTo>
                <a:lnTo>
                  <a:pt x="913" y="679"/>
                </a:lnTo>
                <a:lnTo>
                  <a:pt x="910" y="640"/>
                </a:lnTo>
                <a:lnTo>
                  <a:pt x="905" y="585"/>
                </a:lnTo>
                <a:lnTo>
                  <a:pt x="905" y="585"/>
                </a:lnTo>
                <a:lnTo>
                  <a:pt x="876" y="488"/>
                </a:lnTo>
                <a:lnTo>
                  <a:pt x="855" y="420"/>
                </a:lnTo>
                <a:lnTo>
                  <a:pt x="846" y="388"/>
                </a:lnTo>
                <a:lnTo>
                  <a:pt x="846" y="388"/>
                </a:lnTo>
                <a:lnTo>
                  <a:pt x="845" y="382"/>
                </a:lnTo>
                <a:lnTo>
                  <a:pt x="840" y="372"/>
                </a:lnTo>
                <a:lnTo>
                  <a:pt x="832" y="354"/>
                </a:lnTo>
                <a:lnTo>
                  <a:pt x="832" y="354"/>
                </a:lnTo>
                <a:lnTo>
                  <a:pt x="832" y="350"/>
                </a:lnTo>
                <a:lnTo>
                  <a:pt x="832" y="346"/>
                </a:lnTo>
                <a:lnTo>
                  <a:pt x="834" y="337"/>
                </a:lnTo>
                <a:lnTo>
                  <a:pt x="837" y="327"/>
                </a:lnTo>
                <a:lnTo>
                  <a:pt x="837" y="323"/>
                </a:lnTo>
                <a:lnTo>
                  <a:pt x="837" y="319"/>
                </a:lnTo>
                <a:lnTo>
                  <a:pt x="837" y="319"/>
                </a:lnTo>
                <a:lnTo>
                  <a:pt x="834" y="317"/>
                </a:lnTo>
                <a:lnTo>
                  <a:pt x="829" y="315"/>
                </a:lnTo>
                <a:lnTo>
                  <a:pt x="816" y="312"/>
                </a:lnTo>
                <a:lnTo>
                  <a:pt x="797" y="310"/>
                </a:lnTo>
                <a:lnTo>
                  <a:pt x="797" y="310"/>
                </a:lnTo>
                <a:lnTo>
                  <a:pt x="796" y="305"/>
                </a:lnTo>
                <a:lnTo>
                  <a:pt x="796" y="299"/>
                </a:lnTo>
                <a:lnTo>
                  <a:pt x="797" y="290"/>
                </a:lnTo>
                <a:lnTo>
                  <a:pt x="807" y="260"/>
                </a:lnTo>
                <a:lnTo>
                  <a:pt x="807" y="260"/>
                </a:lnTo>
                <a:lnTo>
                  <a:pt x="811" y="258"/>
                </a:lnTo>
                <a:lnTo>
                  <a:pt x="819" y="252"/>
                </a:lnTo>
                <a:lnTo>
                  <a:pt x="829" y="243"/>
                </a:lnTo>
                <a:lnTo>
                  <a:pt x="833" y="237"/>
                </a:lnTo>
                <a:lnTo>
                  <a:pt x="837" y="231"/>
                </a:lnTo>
                <a:lnTo>
                  <a:pt x="837" y="231"/>
                </a:lnTo>
                <a:lnTo>
                  <a:pt x="843" y="220"/>
                </a:lnTo>
                <a:lnTo>
                  <a:pt x="848" y="211"/>
                </a:lnTo>
                <a:lnTo>
                  <a:pt x="849" y="208"/>
                </a:lnTo>
                <a:lnTo>
                  <a:pt x="849" y="203"/>
                </a:lnTo>
                <a:lnTo>
                  <a:pt x="849" y="198"/>
                </a:lnTo>
                <a:lnTo>
                  <a:pt x="846" y="192"/>
                </a:lnTo>
                <a:lnTo>
                  <a:pt x="846" y="192"/>
                </a:lnTo>
                <a:lnTo>
                  <a:pt x="841" y="181"/>
                </a:lnTo>
                <a:lnTo>
                  <a:pt x="839" y="175"/>
                </a:lnTo>
                <a:lnTo>
                  <a:pt x="837" y="172"/>
                </a:lnTo>
                <a:lnTo>
                  <a:pt x="837" y="172"/>
                </a:lnTo>
                <a:lnTo>
                  <a:pt x="837" y="151"/>
                </a:lnTo>
                <a:lnTo>
                  <a:pt x="838" y="135"/>
                </a:lnTo>
                <a:lnTo>
                  <a:pt x="839" y="128"/>
                </a:lnTo>
                <a:lnTo>
                  <a:pt x="841" y="123"/>
                </a:lnTo>
                <a:lnTo>
                  <a:pt x="841" y="123"/>
                </a:lnTo>
                <a:lnTo>
                  <a:pt x="846" y="114"/>
                </a:lnTo>
                <a:lnTo>
                  <a:pt x="849" y="103"/>
                </a:lnTo>
                <a:lnTo>
                  <a:pt x="851" y="93"/>
                </a:lnTo>
                <a:lnTo>
                  <a:pt x="851" y="84"/>
                </a:lnTo>
                <a:lnTo>
                  <a:pt x="851" y="84"/>
                </a:lnTo>
                <a:lnTo>
                  <a:pt x="850" y="77"/>
                </a:lnTo>
                <a:lnTo>
                  <a:pt x="846" y="71"/>
                </a:lnTo>
                <a:lnTo>
                  <a:pt x="839" y="54"/>
                </a:lnTo>
                <a:lnTo>
                  <a:pt x="827" y="34"/>
                </a:lnTo>
                <a:lnTo>
                  <a:pt x="827" y="34"/>
                </a:lnTo>
                <a:lnTo>
                  <a:pt x="814" y="28"/>
                </a:lnTo>
                <a:lnTo>
                  <a:pt x="803" y="25"/>
                </a:lnTo>
                <a:lnTo>
                  <a:pt x="800" y="23"/>
                </a:lnTo>
                <a:lnTo>
                  <a:pt x="797" y="25"/>
                </a:lnTo>
                <a:lnTo>
                  <a:pt x="797" y="25"/>
                </a:lnTo>
                <a:lnTo>
                  <a:pt x="793" y="27"/>
                </a:lnTo>
                <a:lnTo>
                  <a:pt x="791" y="28"/>
                </a:lnTo>
                <a:lnTo>
                  <a:pt x="787" y="30"/>
                </a:lnTo>
                <a:lnTo>
                  <a:pt x="763" y="15"/>
                </a:lnTo>
                <a:lnTo>
                  <a:pt x="763" y="15"/>
                </a:lnTo>
                <a:lnTo>
                  <a:pt x="758" y="12"/>
                </a:lnTo>
                <a:lnTo>
                  <a:pt x="748" y="10"/>
                </a:lnTo>
                <a:lnTo>
                  <a:pt x="748" y="10"/>
                </a:lnTo>
                <a:lnTo>
                  <a:pt x="704" y="0"/>
                </a:lnTo>
                <a:lnTo>
                  <a:pt x="674" y="15"/>
                </a:lnTo>
                <a:lnTo>
                  <a:pt x="674" y="15"/>
                </a:lnTo>
                <a:lnTo>
                  <a:pt x="674" y="20"/>
                </a:lnTo>
                <a:lnTo>
                  <a:pt x="674" y="25"/>
                </a:lnTo>
                <a:lnTo>
                  <a:pt x="674" y="25"/>
                </a:lnTo>
                <a:lnTo>
                  <a:pt x="673" y="28"/>
                </a:lnTo>
                <a:lnTo>
                  <a:pt x="669" y="33"/>
                </a:lnTo>
                <a:lnTo>
                  <a:pt x="666" y="38"/>
                </a:lnTo>
                <a:lnTo>
                  <a:pt x="664" y="39"/>
                </a:lnTo>
                <a:lnTo>
                  <a:pt x="664" y="39"/>
                </a:lnTo>
                <a:close/>
              </a:path>
            </a:pathLst>
          </a:custGeom>
          <a:solidFill>
            <a:srgbClr val="99CCFF"/>
          </a:solidFill>
          <a:ln w="7938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  <p:sp>
        <p:nvSpPr>
          <p:cNvPr id="1071" name="四角形: 角を丸くする 1"/>
          <p:cNvSpPr/>
          <p:nvPr/>
        </p:nvSpPr>
        <p:spPr>
          <a:xfrm>
            <a:off x="210544" y="5521833"/>
            <a:ext cx="6354326" cy="3876140"/>
          </a:xfrm>
          <a:prstGeom prst="roundRect">
            <a:avLst>
              <a:gd name="adj" fmla="val 4307"/>
            </a:avLst>
          </a:prstGeom>
          <a:solidFill>
            <a:srgbClr val="FFFF00">
              <a:alpha val="50196"/>
            </a:srgbClr>
          </a:solidFill>
          <a:ln w="38100">
            <a:solidFill>
              <a:srgbClr val="FFC000"/>
            </a:solidFill>
            <a:round/>
            <a:headEnd/>
            <a:tailEnd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  <p:sp>
        <p:nvSpPr>
          <p:cNvPr id="1072" name="テキスト ボックス 10"/>
          <p:cNvSpPr txBox="1"/>
          <p:nvPr/>
        </p:nvSpPr>
        <p:spPr>
          <a:xfrm>
            <a:off x="391323" y="5704955"/>
            <a:ext cx="3722310" cy="3735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lnSpc>
                <a:spcPts val="2160"/>
              </a:lnSpc>
              <a:defRPr>
                <a:latin typeface="+mj-ea"/>
                <a:ea typeface="+mj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ts val="216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/>
                <a:ea typeface="メイリオ"/>
                <a:cs typeface="+mn-cs"/>
              </a:rPr>
              <a:t>日　　時：</a:t>
            </a: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/>
                <a:ea typeface="メイリオ"/>
                <a:cs typeface="+mn-cs"/>
              </a:rPr>
              <a:t>９</a:t>
            </a: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/>
                <a:ea typeface="メイリオ"/>
                <a:cs typeface="+mn-cs"/>
              </a:rPr>
              <a:t>月３０日</a:t>
            </a:r>
            <a:r>
              <a:rPr kumimoji="1" lang="ja-JP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/>
                <a:ea typeface="メイリオ"/>
                <a:cs typeface="+mn-cs"/>
              </a:rPr>
              <a:t>（水）</a:t>
            </a:r>
            <a:endParaRPr kumimoji="1" lang="en-US" altLang="ja-JP" sz="2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メイリオ"/>
              <a:ea typeface="メイリオ"/>
              <a:cs typeface="+mn-cs"/>
            </a:endParaRPr>
          </a:p>
        </p:txBody>
      </p:sp>
      <p:grpSp>
        <p:nvGrpSpPr>
          <p:cNvPr id="1073" name="グループ化 14"/>
          <p:cNvGrpSpPr/>
          <p:nvPr/>
        </p:nvGrpSpPr>
        <p:grpSpPr>
          <a:xfrm>
            <a:off x="4597929" y="4108339"/>
            <a:ext cx="1985107" cy="1258149"/>
            <a:chOff x="4824155" y="1802650"/>
            <a:chExt cx="1662090" cy="1662090"/>
          </a:xfrm>
        </p:grpSpPr>
        <p:sp>
          <p:nvSpPr>
            <p:cNvPr id="1074" name="楕円 15"/>
            <p:cNvSpPr/>
            <p:nvPr/>
          </p:nvSpPr>
          <p:spPr>
            <a:xfrm>
              <a:off x="4824155" y="1802650"/>
              <a:ext cx="1662090" cy="1662090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endParaRPr>
            </a:p>
          </p:txBody>
        </p:sp>
        <p:sp>
          <p:nvSpPr>
            <p:cNvPr id="1075" name="テキスト ボックス 16"/>
            <p:cNvSpPr txBox="1"/>
            <p:nvPr/>
          </p:nvSpPr>
          <p:spPr>
            <a:xfrm>
              <a:off x="5143842" y="2225005"/>
              <a:ext cx="982268" cy="753726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b="1" dirty="0">
                  <a:solidFill>
                    <a:srgbClr val="FFFFFF"/>
                  </a:solidFill>
                  <a:latin typeface="メイリオ"/>
                  <a:ea typeface="メイリオ"/>
                </a:rPr>
                <a:t>参加予約</a:t>
              </a:r>
              <a:endPara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メイリオ"/>
                <a:ea typeface="メイリオ"/>
                <a:cs typeface="+mn-cs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b="1" dirty="0">
                  <a:solidFill>
                    <a:srgbClr val="FFFFFF"/>
                  </a:solidFill>
                  <a:latin typeface="メイリオ"/>
                  <a:ea typeface="メイリオ"/>
                </a:rPr>
                <a:t>受付中</a:t>
              </a:r>
              <a:endPara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メイリオ"/>
                <a:ea typeface="メイリオ"/>
                <a:cs typeface="+mn-cs"/>
              </a:endParaRPr>
            </a:p>
          </p:txBody>
        </p:sp>
      </p:grpSp>
      <p:sp>
        <p:nvSpPr>
          <p:cNvPr id="1076" name="テキスト ボックス 17"/>
          <p:cNvSpPr txBox="1"/>
          <p:nvPr/>
        </p:nvSpPr>
        <p:spPr>
          <a:xfrm rot="5400000">
            <a:off x="1237483" y="2075141"/>
            <a:ext cx="4879438" cy="1412633"/>
          </a:xfrm>
          <a:prstGeom prst="rect">
            <a:avLst/>
          </a:prstGeom>
          <a:noFill/>
        </p:spPr>
        <p:txBody>
          <a:bodyPr vert="eaVert" wrap="square" rtlCol="0">
            <a:prstTxWarp prst="textPlain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GP行書体" panose="03000600000000000000" pitchFamily="66" charset="-128"/>
                <a:ea typeface="HGP行書体" panose="03000600000000000000" pitchFamily="66" charset="-128"/>
                <a:cs typeface="+mn-cs"/>
              </a:rPr>
              <a:t>空手ビクス</a:t>
            </a:r>
            <a:endParaRPr sz="2000"/>
          </a:p>
        </p:txBody>
      </p:sp>
      <p:sp>
        <p:nvSpPr>
          <p:cNvPr id="1077" name="テキスト ボックス 8"/>
          <p:cNvSpPr txBox="1"/>
          <p:nvPr/>
        </p:nvSpPr>
        <p:spPr>
          <a:xfrm>
            <a:off x="5590483" y="203309"/>
            <a:ext cx="675323" cy="337759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dirty="0">
                <a:solidFill>
                  <a:srgbClr val="C00000"/>
                </a:solidFill>
                <a:latin typeface="HGP行書体" panose="03000600000000000000" pitchFamily="66" charset="-128"/>
                <a:ea typeface="HGP行書体" panose="03000600000000000000" pitchFamily="66" charset="-128"/>
              </a:rPr>
              <a:t>空手とエアロビクスを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HGP行書体" panose="03000600000000000000" pitchFamily="66" charset="-128"/>
              <a:ea typeface="HGP行書体" panose="03000600000000000000" pitchFamily="66" charset="-128"/>
              <a:cs typeface="+mn-cs"/>
            </a:endParaRPr>
          </a:p>
        </p:txBody>
      </p:sp>
      <p:sp>
        <p:nvSpPr>
          <p:cNvPr id="1079" name="テキスト ボックス 22"/>
          <p:cNvSpPr txBox="1"/>
          <p:nvPr/>
        </p:nvSpPr>
        <p:spPr>
          <a:xfrm>
            <a:off x="390768" y="6452093"/>
            <a:ext cx="5851098" cy="3735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>
              <a:lnSpc>
                <a:spcPts val="2160"/>
              </a:lnSpc>
              <a:defRPr>
                <a:latin typeface="+mj-ea"/>
                <a:ea typeface="+mj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ts val="216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/>
                <a:ea typeface="メイリオ"/>
                <a:cs typeface="+mn-cs"/>
              </a:rPr>
              <a:t>場　　所</a:t>
            </a:r>
            <a:r>
              <a:rPr kumimoji="1" lang="ja-JP" altLang="en-US" b="1" dirty="0">
                <a:solidFill>
                  <a:srgbClr val="000000"/>
                </a:solidFill>
                <a:latin typeface="メイリオ"/>
                <a:ea typeface="メイリオ"/>
              </a:rPr>
              <a:t>：</a:t>
            </a:r>
            <a:r>
              <a:rPr kumimoji="1" lang="ja-JP" altLang="en-US" sz="2400" b="1" dirty="0">
                <a:solidFill>
                  <a:srgbClr val="000000"/>
                </a:solidFill>
                <a:latin typeface="メイリオ"/>
                <a:ea typeface="メイリオ"/>
              </a:rPr>
              <a:t>総合福祉センター ２階 アリーナ</a:t>
            </a:r>
            <a:endParaRPr kumimoji="1" lang="ja-JP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メイリオ"/>
              <a:ea typeface="メイリオ"/>
              <a:cs typeface="+mn-cs"/>
            </a:endParaRPr>
          </a:p>
        </p:txBody>
      </p:sp>
      <p:sp>
        <p:nvSpPr>
          <p:cNvPr id="1080" name="テキスト ボックス 23"/>
          <p:cNvSpPr txBox="1"/>
          <p:nvPr/>
        </p:nvSpPr>
        <p:spPr>
          <a:xfrm>
            <a:off x="1493942" y="6078524"/>
            <a:ext cx="4183975" cy="3735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>
              <a:lnSpc>
                <a:spcPts val="2160"/>
              </a:lnSpc>
              <a:defRPr>
                <a:latin typeface="+mj-ea"/>
                <a:ea typeface="+mj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ts val="216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1" dirty="0">
                <a:solidFill>
                  <a:srgbClr val="000000"/>
                </a:solidFill>
                <a:latin typeface="メイリオ"/>
                <a:ea typeface="メイリオ"/>
              </a:rPr>
              <a:t>１０時３０分～１１時３０分</a:t>
            </a:r>
            <a:endParaRPr kumimoji="1" lang="ja-JP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メイリオ"/>
              <a:ea typeface="メイリオ"/>
              <a:cs typeface="+mn-cs"/>
            </a:endParaRPr>
          </a:p>
        </p:txBody>
      </p:sp>
      <p:sp>
        <p:nvSpPr>
          <p:cNvPr id="1081" name="テキスト ボックス 24"/>
          <p:cNvSpPr txBox="1"/>
          <p:nvPr/>
        </p:nvSpPr>
        <p:spPr>
          <a:xfrm>
            <a:off x="391323" y="6825662"/>
            <a:ext cx="3542774" cy="3735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>
              <a:lnSpc>
                <a:spcPts val="2160"/>
              </a:lnSpc>
              <a:defRPr>
                <a:latin typeface="+mj-ea"/>
                <a:ea typeface="+mj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ts val="216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b="1" dirty="0">
                <a:solidFill>
                  <a:srgbClr val="000000"/>
                </a:solidFill>
                <a:latin typeface="メイリオ"/>
                <a:ea typeface="メイリオ"/>
              </a:rPr>
              <a:t>定　　員：</a:t>
            </a:r>
            <a:r>
              <a:rPr kumimoji="1" lang="ja-JP" altLang="en-US" sz="2400" b="1" dirty="0">
                <a:solidFill>
                  <a:srgbClr val="000000"/>
                </a:solidFill>
                <a:latin typeface="メイリオ"/>
                <a:ea typeface="メイリオ"/>
              </a:rPr>
              <a:t>３０名</a:t>
            </a:r>
            <a:r>
              <a:rPr kumimoji="1" lang="ja-JP" altLang="en-US" sz="2000" b="1" dirty="0">
                <a:solidFill>
                  <a:srgbClr val="000000"/>
                </a:solidFill>
                <a:latin typeface="メイリオ"/>
                <a:ea typeface="メイリオ"/>
              </a:rPr>
              <a:t>（予約</a:t>
            </a:r>
            <a:r>
              <a:rPr kumimoji="1" lang="ja-JP" altLang="en-US" sz="2000" b="1" dirty="0">
                <a:solidFill>
                  <a:srgbClr val="000000"/>
                </a:solidFill>
                <a:latin typeface="メイリオ"/>
                <a:ea typeface="メイリオ"/>
              </a:rPr>
              <a:t>制）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メイリオ"/>
              <a:ea typeface="メイリオ"/>
              <a:cs typeface="+mn-cs"/>
            </a:endParaRPr>
          </a:p>
        </p:txBody>
      </p:sp>
      <p:sp>
        <p:nvSpPr>
          <p:cNvPr id="1082" name="テキスト ボックス 25"/>
          <p:cNvSpPr txBox="1"/>
          <p:nvPr/>
        </p:nvSpPr>
        <p:spPr>
          <a:xfrm>
            <a:off x="391323" y="7182923"/>
            <a:ext cx="6104373" cy="6556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>
              <a:lnSpc>
                <a:spcPts val="2160"/>
              </a:lnSpc>
              <a:defRPr>
                <a:latin typeface="+mj-ea"/>
                <a:ea typeface="+mj-ea"/>
              </a:defRPr>
            </a:lvl1pPr>
          </a:lstStyle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ja-JP" altLang="en-US" b="1" dirty="0">
                <a:solidFill>
                  <a:srgbClr val="000000"/>
                </a:solidFill>
                <a:latin typeface="メイリオ"/>
                <a:ea typeface="メイリオ"/>
              </a:rPr>
              <a:t>対　　象</a:t>
            </a:r>
            <a:r>
              <a:rPr kumimoji="1" lang="ja-JP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/>
                <a:ea typeface="メイリオ"/>
                <a:cs typeface="+mn-cs"/>
              </a:rPr>
              <a:t>：</a:t>
            </a:r>
            <a:r>
              <a:rPr lang="ja-JP" altLang="ja-JP" b="1" dirty="0"/>
              <a:t>朝霞市在住の方</a:t>
            </a:r>
            <a:endParaRPr lang="en-US" altLang="ja-JP" b="1" dirty="0"/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b="1" dirty="0"/>
              <a:t>　         </a:t>
            </a:r>
            <a:r>
              <a:rPr lang="ja-JP" altLang="en-US" sz="1600" b="1" dirty="0"/>
              <a:t>※60歳以上の方は</a:t>
            </a:r>
            <a:r>
              <a:rPr lang="ja-JP" altLang="ja-JP" sz="1600" b="1" dirty="0"/>
              <a:t>老人福祉センターの利用登録が必要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メイリオ"/>
              <a:ea typeface="メイリオ"/>
              <a:cs typeface="+mn-cs"/>
            </a:endParaRPr>
          </a:p>
        </p:txBody>
      </p:sp>
      <p:sp>
        <p:nvSpPr>
          <p:cNvPr id="1083" name="テキスト ボックス 26"/>
          <p:cNvSpPr txBox="1"/>
          <p:nvPr/>
        </p:nvSpPr>
        <p:spPr>
          <a:xfrm>
            <a:off x="351248" y="7838620"/>
            <a:ext cx="6184523" cy="6556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>
              <a:lnSpc>
                <a:spcPts val="2160"/>
              </a:lnSpc>
              <a:defRPr>
                <a:latin typeface="+mj-ea"/>
                <a:ea typeface="+mj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ts val="216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b="1" dirty="0">
                <a:solidFill>
                  <a:srgbClr val="000000"/>
                </a:solidFill>
                <a:latin typeface="メイリオ"/>
                <a:ea typeface="メイリオ"/>
              </a:rPr>
              <a:t>内　   容</a:t>
            </a:r>
            <a:r>
              <a:rPr kumimoji="1" lang="ja-JP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/>
                <a:ea typeface="メイリオ"/>
                <a:cs typeface="+mn-cs"/>
              </a:rPr>
              <a:t>：</a:t>
            </a:r>
            <a:r>
              <a:rPr kumimoji="1" lang="ja-JP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/>
                <a:ea typeface="メイリオ"/>
                <a:cs typeface="+mn-cs"/>
              </a:rPr>
              <a:t>椅子に座り、</a:t>
            </a:r>
            <a:r>
              <a:rPr kumimoji="1" lang="ja-JP" altLang="en-US" b="1" dirty="0">
                <a:solidFill>
                  <a:srgbClr val="000000"/>
                </a:solidFill>
                <a:latin typeface="メイリオ"/>
                <a:ea typeface="メイリオ"/>
              </a:rPr>
              <a:t>音楽に合わせて</a:t>
            </a:r>
            <a:r>
              <a:rPr kumimoji="1" lang="ja-JP" altLang="en-US" b="1" dirty="0">
                <a:solidFill>
                  <a:srgbClr val="000000"/>
                </a:solidFill>
                <a:latin typeface="メイリオ"/>
                <a:ea typeface="メイリオ"/>
              </a:rPr>
              <a:t>空手の動作を行う</a:t>
            </a:r>
            <a:endParaRPr kumimoji="1" lang="ja-JP" altLang="en-US" b="1" dirty="0">
              <a:solidFill>
                <a:srgbClr val="000000"/>
              </a:solidFill>
              <a:latin typeface="メイリオ"/>
              <a:ea typeface="メイリオ"/>
            </a:endParaRPr>
          </a:p>
          <a:p>
            <a:pPr marL="0" marR="0" lvl="0" indent="0" algn="l" defTabSz="914400" rtl="0" eaLnBrk="1" fontAlgn="base" latinLnBrk="0" hangingPunct="1">
              <a:lnSpc>
                <a:spcPts val="216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b="1" dirty="0">
                <a:solidFill>
                  <a:srgbClr val="000000"/>
                </a:solidFill>
                <a:latin typeface="メイリオ"/>
                <a:ea typeface="メイリオ"/>
              </a:rPr>
              <a:t>　</a:t>
            </a:r>
            <a:r>
              <a:rPr kumimoji="1" lang="ja-JP" altLang="en-US" b="1" dirty="0">
                <a:solidFill>
                  <a:srgbClr val="000000"/>
                </a:solidFill>
                <a:latin typeface="メイリオ"/>
                <a:ea typeface="メイリオ"/>
              </a:rPr>
              <a:t>　</a:t>
            </a:r>
            <a:r>
              <a:rPr kumimoji="1" lang="ja-JP" altLang="en-US" b="1" dirty="0">
                <a:solidFill>
                  <a:srgbClr val="000000"/>
                </a:solidFill>
                <a:latin typeface="メイリオ"/>
                <a:ea typeface="メイリオ"/>
              </a:rPr>
              <a:t>　</a:t>
            </a:r>
            <a:r>
              <a:rPr kumimoji="1" lang="ja-JP" altLang="en-US" b="1" dirty="0">
                <a:solidFill>
                  <a:srgbClr val="000000"/>
                </a:solidFill>
                <a:latin typeface="メイリオ"/>
                <a:ea typeface="メイリオ"/>
              </a:rPr>
              <a:t>　</a:t>
            </a:r>
            <a:r>
              <a:rPr kumimoji="1" lang="ja-JP" altLang="en-US" b="1" dirty="0">
                <a:solidFill>
                  <a:srgbClr val="000000"/>
                </a:solidFill>
                <a:latin typeface="メイリオ"/>
                <a:ea typeface="メイリオ"/>
              </a:rPr>
              <a:t>　</a:t>
            </a:r>
            <a:r>
              <a:rPr kumimoji="1" lang="ja-JP" altLang="en-US" b="1" dirty="0">
                <a:solidFill>
                  <a:srgbClr val="000000"/>
                </a:solidFill>
                <a:latin typeface="メイリオ"/>
                <a:ea typeface="メイリオ"/>
              </a:rPr>
              <a:t>どなたでも楽しめる体操です</a:t>
            </a:r>
            <a:endParaRPr kumimoji="1" lang="ja-JP" altLang="en-US" b="1" dirty="0">
              <a:solidFill>
                <a:srgbClr val="000000"/>
              </a:solidFill>
              <a:latin typeface="メイリオ"/>
              <a:ea typeface="メイリオ"/>
            </a:endParaRPr>
          </a:p>
        </p:txBody>
      </p:sp>
      <p:sp>
        <p:nvSpPr>
          <p:cNvPr id="1084" name="テキスト ボックス 27"/>
          <p:cNvSpPr txBox="1"/>
          <p:nvPr/>
        </p:nvSpPr>
        <p:spPr>
          <a:xfrm>
            <a:off x="352296" y="8496887"/>
            <a:ext cx="3106757" cy="3735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>
              <a:lnSpc>
                <a:spcPts val="2160"/>
              </a:lnSpc>
              <a:defRPr>
                <a:latin typeface="+mj-ea"/>
                <a:ea typeface="+mj-ea"/>
              </a:defRPr>
            </a:lvl1pPr>
          </a:lstStyle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ja-JP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/>
                <a:ea typeface="メイリオ"/>
                <a:cs typeface="+mn-cs"/>
              </a:rPr>
              <a:t>講　　師：</a:t>
            </a:r>
            <a:r>
              <a:rPr kumimoji="1" lang="ja-JP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/>
                <a:ea typeface="メイリオ"/>
                <a:cs typeface="+mn-cs"/>
              </a:rPr>
              <a:t>尾島 摩佐美 先生</a:t>
            </a:r>
            <a:endParaRPr kumimoji="1" lang="en-US" altLang="ja-JP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メイリオ"/>
              <a:ea typeface="メイリオ"/>
              <a:cs typeface="+mn-cs"/>
            </a:endParaRPr>
          </a:p>
        </p:txBody>
      </p:sp>
      <p:pic>
        <p:nvPicPr>
          <p:cNvPr id="1085" name="図 2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6211" y="9453276"/>
            <a:ext cx="338198" cy="389740"/>
          </a:xfrm>
          <a:prstGeom prst="rect">
            <a:avLst/>
          </a:prstGeom>
        </p:spPr>
      </p:pic>
      <p:pic>
        <p:nvPicPr>
          <p:cNvPr id="1086" name="図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1022" y="9577079"/>
            <a:ext cx="910022" cy="142137"/>
          </a:xfrm>
          <a:prstGeom prst="rect">
            <a:avLst/>
          </a:prstGeom>
        </p:spPr>
      </p:pic>
      <p:sp>
        <p:nvSpPr>
          <p:cNvPr id="1087" name="テキスト ボックス 105"/>
          <p:cNvSpPr txBox="1"/>
          <p:nvPr/>
        </p:nvSpPr>
        <p:spPr>
          <a:xfrm>
            <a:off x="2085210" y="9532431"/>
            <a:ext cx="2747685" cy="3735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>
              <a:lnSpc>
                <a:spcPts val="2160"/>
              </a:lnSpc>
              <a:defRPr>
                <a:latin typeface="+mj-ea"/>
                <a:ea typeface="+mj-ea"/>
              </a:defRPr>
            </a:lvl1pPr>
          </a:lstStyle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/>
                <a:ea typeface="メイリオ"/>
                <a:cs typeface="+mn-cs"/>
              </a:rPr>
              <a:t>朝霞市社会福祉協議会</a:t>
            </a:r>
            <a:endParaRPr kumimoji="1" lang="en-US" altLang="ja-JP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メイリオ"/>
              <a:ea typeface="メイリオ"/>
              <a:cs typeface="+mn-cs"/>
            </a:endParaRPr>
          </a:p>
        </p:txBody>
      </p:sp>
      <p:sp>
        <p:nvSpPr>
          <p:cNvPr id="1088" name="テキスト ボックス 26"/>
          <p:cNvSpPr txBox="1"/>
          <p:nvPr/>
        </p:nvSpPr>
        <p:spPr>
          <a:xfrm>
            <a:off x="1719912" y="56567"/>
            <a:ext cx="613767" cy="352433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1" dirty="0">
                <a:solidFill>
                  <a:srgbClr val="C00000"/>
                </a:solidFill>
                <a:latin typeface="HGP行書体" panose="03000600000000000000" pitchFamily="66" charset="-128"/>
                <a:ea typeface="HGP行書体" panose="03000600000000000000" pitchFamily="66" charset="-128"/>
              </a:rPr>
              <a:t>椅子に座って行えるので</a:t>
            </a:r>
            <a:endParaRPr kumimoji="1" lang="ja-JP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HGP行書体" panose="03000600000000000000" pitchFamily="66" charset="-128"/>
              <a:ea typeface="HGP行書体" panose="03000600000000000000" pitchFamily="66" charset="-128"/>
              <a:cs typeface="+mn-cs"/>
            </a:endParaRPr>
          </a:p>
        </p:txBody>
      </p:sp>
      <p:sp>
        <p:nvSpPr>
          <p:cNvPr id="1089" name="テキスト ボックス 27"/>
          <p:cNvSpPr txBox="1"/>
          <p:nvPr/>
        </p:nvSpPr>
        <p:spPr>
          <a:xfrm>
            <a:off x="1106145" y="445742"/>
            <a:ext cx="613767" cy="274598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GP行書体" panose="03000600000000000000" pitchFamily="66" charset="-128"/>
                <a:ea typeface="HGP行書体" panose="03000600000000000000" pitchFamily="66" charset="-128"/>
                <a:cs typeface="+mn-cs"/>
              </a:rPr>
              <a:t>どなたでも楽しく</a:t>
            </a:r>
            <a:endParaRPr kumimoji="1" lang="ja-JP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HGP行書体" panose="03000600000000000000" pitchFamily="66" charset="-128"/>
              <a:ea typeface="HGP行書体" panose="03000600000000000000" pitchFamily="66" charset="-128"/>
              <a:cs typeface="+mn-cs"/>
            </a:endParaRPr>
          </a:p>
        </p:txBody>
      </p:sp>
      <p:sp>
        <p:nvSpPr>
          <p:cNvPr id="1090" name="テキスト ボックス 28"/>
          <p:cNvSpPr txBox="1"/>
          <p:nvPr/>
        </p:nvSpPr>
        <p:spPr>
          <a:xfrm>
            <a:off x="536962" y="585651"/>
            <a:ext cx="613767" cy="318658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GP行書体" panose="03000600000000000000" pitchFamily="66" charset="-128"/>
                <a:ea typeface="HGP行書体" panose="03000600000000000000" pitchFamily="66" charset="-128"/>
                <a:cs typeface="+mn-cs"/>
              </a:rPr>
              <a:t>ご参加いただけます</a:t>
            </a:r>
            <a:endParaRPr kumimoji="1" lang="ja-JP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HGP行書体" panose="03000600000000000000" pitchFamily="66" charset="-128"/>
              <a:ea typeface="HGP行書体" panose="03000600000000000000" pitchFamily="66" charset="-128"/>
              <a:cs typeface="+mn-cs"/>
            </a:endParaRPr>
          </a:p>
        </p:txBody>
      </p:sp>
      <p:pic>
        <p:nvPicPr>
          <p:cNvPr id="1092" name="図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379" y="3661722"/>
            <a:ext cx="2354039" cy="1699774"/>
          </a:xfrm>
          <a:prstGeom prst="rect">
            <a:avLst/>
          </a:prstGeom>
          <a:ln w="25400">
            <a:solidFill>
              <a:srgbClr val="FF0000"/>
            </a:solidFill>
          </a:ln>
        </p:spPr>
      </p:pic>
      <p:sp>
        <p:nvSpPr>
          <p:cNvPr id="1096" name="テキスト ボックス 28"/>
          <p:cNvSpPr txBox="1"/>
          <p:nvPr/>
        </p:nvSpPr>
        <p:spPr>
          <a:xfrm>
            <a:off x="5026748" y="455679"/>
            <a:ext cx="675323" cy="344652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HGP行書体" panose="03000600000000000000" pitchFamily="66" charset="-128"/>
                <a:ea typeface="HGP行書体" panose="03000600000000000000" pitchFamily="66" charset="-128"/>
                <a:cs typeface="+mn-cs"/>
              </a:rPr>
              <a:t>合わせた新しい体操</a:t>
            </a:r>
            <a:endParaRPr kumimoji="1" lang="ja-JP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HGP行書体" panose="03000600000000000000" pitchFamily="66" charset="-128"/>
              <a:ea typeface="HGP行書体" panose="03000600000000000000" pitchFamily="66" charset="-128"/>
              <a:cs typeface="+mn-cs"/>
            </a:endParaRPr>
          </a:p>
        </p:txBody>
      </p:sp>
      <p:sp>
        <p:nvSpPr>
          <p:cNvPr id="1097" name="テキスト ボックス 29"/>
          <p:cNvSpPr txBox="1"/>
          <p:nvPr/>
        </p:nvSpPr>
        <p:spPr>
          <a:xfrm>
            <a:off x="391323" y="8923721"/>
            <a:ext cx="5815832" cy="3735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>
              <a:lnSpc>
                <a:spcPts val="2160"/>
              </a:lnSpc>
              <a:defRPr>
                <a:latin typeface="+mj-ea"/>
                <a:ea typeface="+mj-ea"/>
              </a:defRPr>
            </a:lvl1pPr>
          </a:lstStyle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ja-JP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メイリオ"/>
                <a:ea typeface="メイリオ"/>
                <a:cs typeface="+mn-cs"/>
              </a:rPr>
              <a:t>申　　込：浜崎老人福祉センター ℡:048-486-2476</a:t>
            </a:r>
            <a:endParaRPr kumimoji="1" lang="en-US" altLang="ja-JP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メイリオ"/>
              <a:ea typeface="メイリオ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7900121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メイリオ"/>
        <a:ea typeface="メイリオ"/>
        <a:cs typeface="メイリオ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>
    <a:spDef>
      <a:spPr>
        <a:custGeom>
          <a:avLst/>
          <a:gdLst/>
          <a:ahLst/>
          <a:cxnLst/>
          <a:rect l="l" t="t" r="r" b="b"/>
          <a:pathLst/>
        </a:custGeom>
        <a:solidFill>
          <a:schemeClr val="accent1"/>
        </a:solidFill>
        <a:ln w="9525">
          <a:solidFill>
            <a:schemeClr val="tx1"/>
          </a:solidFill>
          <a:round/>
          <a:headEnd/>
          <a:tailEnd/>
        </a:ln>
        <a:effectLst/>
      </a:spPr>
      <a:bodyPr vertOverflow="overflow" horzOverflow="overflow"/>
      <a:lstStyle>
        <a:defPPr>
          <a:defRPr/>
        </a:defPPr>
      </a:lstStyle>
    </a:spDef>
    <a:lnDef>
      <a:spPr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 vertOverflow="overflow" horzOverflow="overflow" wrap="square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defRPr kumimoji="1" lang="ja-JP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/>
            <a:ea typeface="ＭＳ Ｐゴシック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標準">
  <a:themeElements>
    <a:clrScheme name="標準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標準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標準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:vt="http://schemas.openxmlformats.org/officeDocument/2006/docPropsVTypes" xmlns="http://schemas.openxmlformats.org/officeDocument/2006/extended-properties">
  <Template>Office Theme</Template>
  <TotalTime>332</TotalTime>
  <Words>637</Words>
  <Application>JUST Focus</Application>
  <Paragraphs>123</Paragraph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0" baseType="lpstr">
      <vt:lpstr>HGP行書体</vt:lpstr>
      <vt:lpstr>メイリオ</vt:lpstr>
      <vt:lpstr>Arial</vt:lpstr>
      <vt:lpstr>標準デザイン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Manager>digipot.net</Manager>
  <Company>digipot.net</Company>
  <LinksUpToDate>false</LinksUpToDate>
  <SharedDoc>false</SharedDoc>
  <HyperlinksChanged>false</HyperlinksChanged>
  <AppVersion>5.0.4</AppVersion>
  <PresentationFormat>ユーザー設定</PresentationFormat>
  <Slides>1</Slides>
  <Notes>0</Notes>
  <HiddenSlides>0</HiddenSlides>
  <MMClips>0</MMClips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pptx856_空手教室募集の貼り紙テンプレート</dc:title>
  <dc:subject>pptx856_空手教室募集の貼り紙テンプレート</dc:subject>
  <dc:creator>digipot.net</dc:creator>
  <cp:lastModifiedBy>HAMAROU01-PC</cp:lastModifiedBy>
  <dcterms:created xsi:type="dcterms:W3CDTF">2018-05-20T00:31:01Z</dcterms:created>
  <dcterms:modified xsi:type="dcterms:W3CDTF">2026-08-29T01:57:15Z</dcterms:modified>
  <cp:revision>9</cp:revision>
  <cp:version>1</cp:version>
</cp:coreProperties>
</file>

<file path=docProps/custom.xml><?xml version="1.0" encoding="utf-8"?>
<Properties xmlns:vt="http://schemas.openxmlformats.org/officeDocument/2006/docPropsVTypes" xmlns="http://schemas.openxmlformats.org/officeDocument/2006/custom-properties"/>
</file>